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8"/>
  </p:notesMasterIdLst>
  <p:sldIdLst>
    <p:sldId id="277" r:id="rId2"/>
    <p:sldId id="257" r:id="rId3"/>
    <p:sldId id="284" r:id="rId4"/>
    <p:sldId id="283" r:id="rId5"/>
    <p:sldId id="275" r:id="rId6"/>
    <p:sldId id="258" r:id="rId7"/>
  </p:sldIdLst>
  <p:sldSz cx="9144000" cy="5143500" type="screen16x9"/>
  <p:notesSz cx="6858000" cy="9144000"/>
  <p:embeddedFontLst>
    <p:embeddedFont>
      <p:font typeface="Fira Sans Extra Condensed SemiBold" panose="020B0604020202020204" charset="0"/>
      <p:regular r:id="rId9"/>
      <p:bold r:id="rId10"/>
      <p:italic r:id="rId11"/>
      <p:boldItalic r:id="rId12"/>
    </p:embeddedFont>
    <p:embeddedFont>
      <p:font typeface="GHEA Grapalat" panose="02000506050000020003" pitchFamily="50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ie Sargsyan" initials="TS" lastIdx="16" clrIdx="0">
    <p:extLst>
      <p:ext uri="{19B8F6BF-5375-455C-9EA6-DF929625EA0E}">
        <p15:presenceInfo xmlns:p15="http://schemas.microsoft.com/office/powerpoint/2012/main" userId="fa74d12546ea2a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9D8F"/>
    <a:srgbClr val="1D353E"/>
    <a:srgbClr val="0000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3" autoAdjust="0"/>
    <p:restoredTop sz="89020" autoAdjust="0"/>
  </p:normalViewPr>
  <p:slideViewPr>
    <p:cSldViewPr snapToGrid="0">
      <p:cViewPr varScale="1">
        <p:scale>
          <a:sx n="78" d="100"/>
          <a:sy n="78" d="100"/>
        </p:scale>
        <p:origin x="1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OneDrive\Desktop\&#1335;&#1391;&#1400;&#1398;&#1400;&#1396;&#1387;&#1391;&#1377;&#1397;&#1387;%20&#1398;&#1377;&#1389;&#1377;&#1408;&#1377;&#1408;&#1400;&#1410;&#1385;&#1397;&#1400;&#1410;&#1398;\&#1377;&#1408;&#1380;&#1387;&#1377;&#1391;&#1377;&#1398;&#1377;&#1409;&#1400;&#1410;&#1396;\355-&#1402;&#1400;&#1408;&#1407;&#1414;&#1381;&#1388;&#1387;%20&#1406;&#1381;&#1408;&#1388;&#1400;&#1410;&#1390;&#1400;&#1410;&#1385;&#1397;&#1400;&#1410;&#139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OneDrive\Desktop\&#1335;&#1391;&#1400;&#1398;&#1400;&#1396;&#1387;&#1391;&#1377;&#1397;&#1387;%20&#1398;&#1377;&#1389;&#1377;&#1408;&#1377;&#1408;&#1400;&#1410;&#1385;&#1397;&#1400;&#1410;&#1398;\&#1377;&#1408;&#1380;&#1387;&#1377;&#1391;&#1377;&#1398;&#1377;&#1409;&#1400;&#1410;&#1396;\&#1354;&#1400;&#1408;&#1407;&#1414;&#1381;&#1388;-2024-06-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OneDrive\Desktop\&#1335;&#1391;&#1400;&#1398;&#1400;&#1396;&#1387;&#1391;&#1377;&#1397;&#1387;%20&#1398;&#1377;&#1389;&#1377;&#1408;&#1377;&#1408;&#1400;&#1410;&#1385;&#1397;&#1400;&#1410;&#1398;\&#1377;&#1408;&#1380;&#1387;&#1377;&#1391;&#1377;&#1398;&#1377;&#1409;&#1400;&#1410;&#1396;\&#1354;&#1400;&#1408;&#1407;&#1414;&#1381;&#1388;-2024-06-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Sheet1!$H$35</c:f>
              <c:strCache>
                <c:ptCount val="1"/>
                <c:pt idx="0">
                  <c:v>Տոկոսադրույք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6F11398-799C-4802-A81E-47087BA5D47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ECA-46D2-8C1D-CDEAABA6878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C1FC901-D5F3-4852-B29A-5E12924562A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ECA-46D2-8C1D-CDEAABA6878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FFFA368-A1A3-4ED1-98FA-7B1C8666862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510334645669288E-2"/>
                      <c:h val="4.800279412251414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ECA-46D2-8C1D-CDEAABA6878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37D3948-F3D1-4BF8-BBA0-019D364AF6D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ECA-46D2-8C1D-CDEAABA687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HEA Grapalat" panose="0200050605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Sheet1!$G$36:$G$39</c:f>
              <c:strCache>
                <c:ptCount val="4"/>
                <c:pt idx="0">
                  <c:v>Դրամով լիզինգ</c:v>
                </c:pt>
                <c:pt idx="1">
                  <c:v>Արտարժույթով լիզինգ</c:v>
                </c:pt>
                <c:pt idx="2">
                  <c:v>Դրամով վարկ</c:v>
                </c:pt>
                <c:pt idx="3">
                  <c:v>Արտարժույթով վարկ</c:v>
                </c:pt>
              </c:strCache>
            </c:strRef>
          </c:cat>
          <c:val>
            <c:numRef>
              <c:f>Sheet1!$H$36:$H$39</c:f>
              <c:numCache>
                <c:formatCode>General</c:formatCode>
                <c:ptCount val="4"/>
                <c:pt idx="0">
                  <c:v>14.1</c:v>
                </c:pt>
                <c:pt idx="1">
                  <c:v>9.1999999999999993</c:v>
                </c:pt>
                <c:pt idx="2">
                  <c:v>12.8</c:v>
                </c:pt>
                <c:pt idx="3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CA-46D2-8C1D-CDEAABA68788}"/>
            </c:ext>
          </c:extLst>
        </c:ser>
        <c:ser>
          <c:idx val="1"/>
          <c:order val="1"/>
          <c:tx>
            <c:strRef>
              <c:f>Sheet1!$I$35</c:f>
              <c:strCache>
                <c:ptCount val="1"/>
                <c:pt idx="0">
                  <c:v>Տնտեսավարողի կողմից վճարվող մաս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EE76257-D97F-48F9-ABC7-A4E3A9AA4EF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ECA-46D2-8C1D-CDEAABA6878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1BDAA92-20ED-4DB8-9B3A-03CCD68BD68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989239843578586E-2"/>
                      <c:h val="7.8990792877743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ECA-46D2-8C1D-CDEAABA6878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384E617-E29F-4F80-A76B-7EE28512012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ECA-46D2-8C1D-CDEAABA6878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49F53E2-598F-4256-BE14-07823D1CD8A1}" type="VALUE">
                      <a:rPr lang="en-US" smtClean="0"/>
                      <a:pPr/>
                      <a:t>[VALUE]</a:t>
                    </a:fld>
                    <a:r>
                      <a:rPr lang="en-US"/>
                      <a:t>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ECA-46D2-8C1D-CDEAABA687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HEA Grapalat" panose="0200050605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Sheet1!$G$36:$G$39</c:f>
              <c:strCache>
                <c:ptCount val="4"/>
                <c:pt idx="0">
                  <c:v>Դրամով լիզինգ</c:v>
                </c:pt>
                <c:pt idx="1">
                  <c:v>Արտարժույթով լիզինգ</c:v>
                </c:pt>
                <c:pt idx="2">
                  <c:v>Դրամով վարկ</c:v>
                </c:pt>
                <c:pt idx="3">
                  <c:v>Արտարժույթով վարկ</c:v>
                </c:pt>
              </c:strCache>
            </c:strRef>
          </c:cat>
          <c:val>
            <c:numRef>
              <c:f>Sheet1!$I$36:$I$39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1.1999999999999993</c:v>
                </c:pt>
                <c:pt idx="2">
                  <c:v>4.8000000000000007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CA-46D2-8C1D-CDEAABA687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95470879"/>
        <c:axId val="1695480447"/>
      </c:barChart>
      <c:catAx>
        <c:axId val="169547087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95480447"/>
        <c:crosses val="autoZero"/>
        <c:auto val="1"/>
        <c:lblAlgn val="ctr"/>
        <c:lblOffset val="100"/>
        <c:noMultiLvlLbl val="0"/>
      </c:catAx>
      <c:valAx>
        <c:axId val="1695480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HEA Grapalat" panose="02000506050000020003" pitchFamily="50" charset="0"/>
                <a:ea typeface="+mn-ea"/>
                <a:cs typeface="+mn-cs"/>
              </a:defRPr>
            </a:pPr>
            <a:endParaRPr lang="en-US"/>
          </a:p>
        </c:txPr>
        <c:crossAx val="1695470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HEA Grapalat" panose="02000506050000020003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GHEA Grapalat" panose="02000506050000020003" pitchFamily="50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HEA Grapalat" panose="0200050605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Sheet6!$A$59:$B$86</c:f>
              <c:multiLvlStrCache>
                <c:ptCount val="28"/>
                <c:lvl>
                  <c:pt idx="0">
                    <c:v>Մարտ</c:v>
                  </c:pt>
                  <c:pt idx="1">
                    <c:v>Ապրիլ</c:v>
                  </c:pt>
                  <c:pt idx="2">
                    <c:v>Մայիս</c:v>
                  </c:pt>
                  <c:pt idx="3">
                    <c:v>Հունիս</c:v>
                  </c:pt>
                  <c:pt idx="4">
                    <c:v>Հուլիս</c:v>
                  </c:pt>
                  <c:pt idx="5">
                    <c:v>Օգոստոս</c:v>
                  </c:pt>
                  <c:pt idx="6">
                    <c:v>Սեպտեմբեր</c:v>
                  </c:pt>
                  <c:pt idx="7">
                    <c:v>Հոկտեմբեր</c:v>
                  </c:pt>
                  <c:pt idx="8">
                    <c:v>Նոյեմբեր</c:v>
                  </c:pt>
                  <c:pt idx="9">
                    <c:v>Դեկտեմբեր</c:v>
                  </c:pt>
                  <c:pt idx="10">
                    <c:v>Հունվար</c:v>
                  </c:pt>
                  <c:pt idx="11">
                    <c:v>Փետրվար</c:v>
                  </c:pt>
                  <c:pt idx="12">
                    <c:v>Մարտ</c:v>
                  </c:pt>
                  <c:pt idx="13">
                    <c:v>Ապրիլ</c:v>
                  </c:pt>
                  <c:pt idx="14">
                    <c:v>Մայիս</c:v>
                  </c:pt>
                  <c:pt idx="15">
                    <c:v>Հունիս</c:v>
                  </c:pt>
                  <c:pt idx="16">
                    <c:v>Հուլիս</c:v>
                  </c:pt>
                  <c:pt idx="17">
                    <c:v>Օգոստոս</c:v>
                  </c:pt>
                  <c:pt idx="18">
                    <c:v>Սեպտեմբեր</c:v>
                  </c:pt>
                  <c:pt idx="19">
                    <c:v>Հոկտեմբեր</c:v>
                  </c:pt>
                  <c:pt idx="20">
                    <c:v>Նոյեմբեր</c:v>
                  </c:pt>
                  <c:pt idx="21">
                    <c:v>Դեկտեմբեր</c:v>
                  </c:pt>
                  <c:pt idx="22">
                    <c:v>Հունվար</c:v>
                  </c:pt>
                  <c:pt idx="23">
                    <c:v>Փետրվար</c:v>
                  </c:pt>
                  <c:pt idx="24">
                    <c:v>Մարտ</c:v>
                  </c:pt>
                  <c:pt idx="25">
                    <c:v>Ապրիլ</c:v>
                  </c:pt>
                  <c:pt idx="26">
                    <c:v>Մայիս</c:v>
                  </c:pt>
                  <c:pt idx="27">
                    <c:v>Հունիս</c:v>
                  </c:pt>
                </c:lvl>
                <c:lvl>
                  <c:pt idx="0">
                    <c:v>2022</c:v>
                  </c:pt>
                  <c:pt idx="10">
                    <c:v>2023</c:v>
                  </c:pt>
                  <c:pt idx="22">
                    <c:v>2024</c:v>
                  </c:pt>
                </c:lvl>
              </c:multiLvlStrCache>
            </c:multiLvlStrRef>
          </c:cat>
          <c:val>
            <c:numRef>
              <c:f>Sheet6!$C$59:$C$86</c:f>
              <c:numCache>
                <c:formatCode>0</c:formatCode>
                <c:ptCount val="28"/>
                <c:pt idx="0">
                  <c:v>1.2959852032596</c:v>
                </c:pt>
                <c:pt idx="1">
                  <c:v>2.7264944003272</c:v>
                </c:pt>
                <c:pt idx="2">
                  <c:v>5.4389056941637994</c:v>
                </c:pt>
                <c:pt idx="3">
                  <c:v>9.8943329424950974</c:v>
                </c:pt>
                <c:pt idx="4">
                  <c:v>16.3812007207679</c:v>
                </c:pt>
                <c:pt idx="5">
                  <c:v>21.985696912839501</c:v>
                </c:pt>
                <c:pt idx="6">
                  <c:v>26.721524903434702</c:v>
                </c:pt>
                <c:pt idx="7">
                  <c:v>36.662258123822902</c:v>
                </c:pt>
                <c:pt idx="8">
                  <c:v>45.794524342532597</c:v>
                </c:pt>
                <c:pt idx="9">
                  <c:v>60.033458280775285</c:v>
                </c:pt>
                <c:pt idx="10">
                  <c:v>70.059401299038981</c:v>
                </c:pt>
                <c:pt idx="11">
                  <c:v>83.406321227205083</c:v>
                </c:pt>
                <c:pt idx="12">
                  <c:v>97.148411216170885</c:v>
                </c:pt>
                <c:pt idx="13">
                  <c:v>113.23549014423838</c:v>
                </c:pt>
                <c:pt idx="14">
                  <c:v>121.09626401367578</c:v>
                </c:pt>
                <c:pt idx="15">
                  <c:v>128.00665411473548</c:v>
                </c:pt>
                <c:pt idx="16">
                  <c:v>146.84485663949408</c:v>
                </c:pt>
                <c:pt idx="17">
                  <c:v>162.79791921119229</c:v>
                </c:pt>
                <c:pt idx="18">
                  <c:v>173.13211644298019</c:v>
                </c:pt>
                <c:pt idx="19">
                  <c:v>184.86927380678719</c:v>
                </c:pt>
                <c:pt idx="20">
                  <c:v>193.81100907853201</c:v>
                </c:pt>
                <c:pt idx="21">
                  <c:v>208.00386790097102</c:v>
                </c:pt>
                <c:pt idx="22">
                  <c:v>218.8428031817179</c:v>
                </c:pt>
                <c:pt idx="23">
                  <c:v>227.7329236523735</c:v>
                </c:pt>
                <c:pt idx="24">
                  <c:v>239.7927824754189</c:v>
                </c:pt>
                <c:pt idx="25">
                  <c:v>250.05716325290371</c:v>
                </c:pt>
                <c:pt idx="26">
                  <c:v>261.36091277061513</c:v>
                </c:pt>
                <c:pt idx="27">
                  <c:v>273.19591783193852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F7-4B52-AD6F-4AC346DAB9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92560"/>
        <c:axId val="2990064"/>
      </c:barChart>
      <c:catAx>
        <c:axId val="299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HEA Grapalat" panose="02000506050000020003" pitchFamily="50" charset="0"/>
                <a:ea typeface="+mn-ea"/>
                <a:cs typeface="+mn-cs"/>
              </a:defRPr>
            </a:pPr>
            <a:endParaRPr lang="en-US"/>
          </a:p>
        </c:txPr>
        <c:crossAx val="2990064"/>
        <c:crosses val="autoZero"/>
        <c:auto val="1"/>
        <c:lblAlgn val="ctr"/>
        <c:lblOffset val="100"/>
        <c:noMultiLvlLbl val="0"/>
      </c:catAx>
      <c:valAx>
        <c:axId val="299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HEA Grapalat" panose="02000506050000020003" pitchFamily="50" charset="0"/>
                    <a:ea typeface="+mn-ea"/>
                    <a:cs typeface="+mn-cs"/>
                  </a:defRPr>
                </a:pPr>
                <a:r>
                  <a:rPr lang="hy-AM"/>
                  <a:t>Պորտֆել, մլրդ ՀՀ դրամ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HEA Grapalat" panose="02000506050000020003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HEA Grapalat" panose="02000506050000020003" pitchFamily="50" charset="0"/>
                <a:ea typeface="+mn-ea"/>
                <a:cs typeface="+mn-cs"/>
              </a:defRPr>
            </a:pPr>
            <a:endParaRPr lang="en-US"/>
          </a:p>
        </c:txPr>
        <c:crossAx val="299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GHEA Grapalat" panose="02000506050000020003" pitchFamily="50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3.8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3E5-4F9E-A2DA-EC49ACEF8B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HEA Grapalat" panose="02000506050000020003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Sheet6!$B$102:$B$112</c:f>
              <c:strCache>
                <c:ptCount val="11"/>
                <c:pt idx="0">
                  <c:v>Արագածոտն</c:v>
                </c:pt>
                <c:pt idx="1">
                  <c:v>Արարատ</c:v>
                </c:pt>
                <c:pt idx="2">
                  <c:v>Արմավիր</c:v>
                </c:pt>
                <c:pt idx="3">
                  <c:v>Գեղարքունիք</c:v>
                </c:pt>
                <c:pt idx="4">
                  <c:v>Երևան</c:v>
                </c:pt>
                <c:pt idx="5">
                  <c:v>Լոռի</c:v>
                </c:pt>
                <c:pt idx="6">
                  <c:v>Կոտայք</c:v>
                </c:pt>
                <c:pt idx="7">
                  <c:v>Շիրակ</c:v>
                </c:pt>
                <c:pt idx="8">
                  <c:v>Սյունիք</c:v>
                </c:pt>
                <c:pt idx="9">
                  <c:v>Վայոց Ձոր</c:v>
                </c:pt>
                <c:pt idx="10">
                  <c:v>Տավուշ</c:v>
                </c:pt>
              </c:strCache>
            </c:strRef>
          </c:cat>
          <c:val>
            <c:numRef>
              <c:f>Sheet6!$C$102:$C$112</c:f>
              <c:numCache>
                <c:formatCode>#,##0.0</c:formatCode>
                <c:ptCount val="11"/>
                <c:pt idx="0">
                  <c:v>1.5735563502217949</c:v>
                </c:pt>
                <c:pt idx="1">
                  <c:v>3.6865918923350027</c:v>
                </c:pt>
                <c:pt idx="2">
                  <c:v>3.7258835489865647</c:v>
                </c:pt>
                <c:pt idx="3">
                  <c:v>4.4263801737289308</c:v>
                </c:pt>
                <c:pt idx="4">
                  <c:v>64.529558295800797</c:v>
                </c:pt>
                <c:pt idx="5">
                  <c:v>1.318252312598863</c:v>
                </c:pt>
                <c:pt idx="6">
                  <c:v>12.233544493182594</c:v>
                </c:pt>
                <c:pt idx="7">
                  <c:v>1.6606203841181584</c:v>
                </c:pt>
                <c:pt idx="8">
                  <c:v>3.504238310831568</c:v>
                </c:pt>
                <c:pt idx="9">
                  <c:v>1.214842617407071</c:v>
                </c:pt>
                <c:pt idx="10">
                  <c:v>2.1265316207886582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5-4F9E-A2DA-EC49ACEF8B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8616768"/>
        <c:axId val="1118613024"/>
      </c:barChart>
      <c:catAx>
        <c:axId val="1118616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HEA Grapalat" panose="02000506050000020003" pitchFamily="50" charset="0"/>
                <a:ea typeface="+mn-ea"/>
                <a:cs typeface="+mn-cs"/>
              </a:defRPr>
            </a:pPr>
            <a:endParaRPr lang="en-US"/>
          </a:p>
        </c:txPr>
        <c:crossAx val="1118613024"/>
        <c:crosses val="autoZero"/>
        <c:auto val="1"/>
        <c:lblAlgn val="ctr"/>
        <c:lblOffset val="100"/>
        <c:noMultiLvlLbl val="0"/>
      </c:catAx>
      <c:valAx>
        <c:axId val="111861302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HEA Grapalat" panose="02000506050000020003" pitchFamily="50" charset="0"/>
                    <a:ea typeface="+mn-ea"/>
                    <a:cs typeface="+mn-cs"/>
                  </a:defRPr>
                </a:pPr>
                <a:r>
                  <a:rPr lang="hy-AM"/>
                  <a:t>Բաշխվածք </a:t>
                </a:r>
                <a:r>
                  <a:rPr lang="en-US"/>
                  <a:t>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HEA Grapalat" panose="02000506050000020003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HEA Grapalat" panose="02000506050000020003" pitchFamily="50" charset="0"/>
                <a:ea typeface="+mn-ea"/>
                <a:cs typeface="+mn-cs"/>
              </a:defRPr>
            </a:pPr>
            <a:endParaRPr lang="en-US"/>
          </a:p>
        </c:txPr>
        <c:crossAx val="111861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latin typeface="GHEA Grapalat" panose="02000506050000020003" pitchFamily="50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a3870889c_2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a3870889c_2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a3870889c_2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a3870889c_2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21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a3870889c_2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a3870889c_2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2380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g9a66d64bf8_3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0" name="Google Shape;2490;g9a66d64bf8_3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34d16935b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34d16935b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11475" y="307021"/>
            <a:ext cx="8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sv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openxmlformats.org/officeDocument/2006/relationships/image" Target="../media/image6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0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9.wdp"/><Relationship Id="rId11" Type="http://schemas.openxmlformats.org/officeDocument/2006/relationships/image" Target="../media/image4.png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/>
          <p:nvPr/>
        </p:nvSpPr>
        <p:spPr>
          <a:xfrm>
            <a:off x="1736344" y="4074499"/>
            <a:ext cx="998831" cy="9858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70;p16"/>
          <p:cNvSpPr txBox="1">
            <a:spLocks noGrp="1"/>
          </p:cNvSpPr>
          <p:nvPr>
            <p:ph type="title"/>
          </p:nvPr>
        </p:nvSpPr>
        <p:spPr>
          <a:xfrm>
            <a:off x="818727" y="59504"/>
            <a:ext cx="7621523" cy="3426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2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Տնտեսության արդիականացման նպատակային ծրագրի պայմաններ</a:t>
            </a:r>
            <a:endParaRPr sz="1200" b="1" dirty="0">
              <a:solidFill>
                <a:schemeClr val="accent1">
                  <a:lumMod val="75000"/>
                </a:schemeClr>
              </a:solidFill>
              <a:latin typeface="GHEA Grapalat" panose="02000506050000020003" pitchFamily="50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4459" y="2228510"/>
            <a:ext cx="8745029" cy="246221"/>
          </a:xfrm>
          <a:prstGeom prst="rect">
            <a:avLst/>
          </a:prstGeom>
          <a:solidFill>
            <a:srgbClr val="1D35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y-AM" sz="1000" dirty="0">
                <a:latin typeface="GHEA Grapalat" panose="02000506050000020003" pitchFamily="50" charset="0"/>
              </a:rPr>
              <a:t>Տոկոսադրույքի սուբսիդավորման պայմաններ</a:t>
            </a:r>
            <a:endParaRPr lang="en-US" sz="1000" dirty="0">
              <a:latin typeface="GHEA Grapalat" panose="02000506050000020003" pitchFamily="50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86953" y="4333509"/>
            <a:ext cx="1098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100" b="1" dirty="0">
                <a:solidFill>
                  <a:schemeClr val="accent2"/>
                </a:solidFill>
                <a:latin typeface="GHEA Grapalat" panose="02000506050000020003" pitchFamily="50" charset="0"/>
              </a:rPr>
              <a:t>Մինչև 180 օր</a:t>
            </a:r>
            <a:endParaRPr lang="en-US" sz="1100" b="1" dirty="0">
              <a:solidFill>
                <a:schemeClr val="accent2"/>
              </a:solidFill>
              <a:latin typeface="GHEA Grapalat" panose="02000506050000020003" pitchFamily="50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86953" y="4648213"/>
            <a:ext cx="2015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800" dirty="0">
                <a:latin typeface="GHEA Grapalat" panose="02000506050000020003" pitchFamily="50" charset="0"/>
              </a:rPr>
              <a:t>Մատակարարման ժամկետի սուբսիդավորում</a:t>
            </a:r>
            <a:endParaRPr lang="en-US" sz="800" dirty="0">
              <a:latin typeface="GHEA Grapalat" panose="02000506050000020003" pitchFamily="50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783396" y="4595119"/>
            <a:ext cx="961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5474344" y="4068668"/>
            <a:ext cx="998831" cy="985883"/>
          </a:xfrm>
          <a:prstGeom prst="ellipse">
            <a:avLst/>
          </a:prstGeom>
          <a:solidFill>
            <a:srgbClr val="1D35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424953" y="4327678"/>
            <a:ext cx="1148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100" b="1" dirty="0">
                <a:solidFill>
                  <a:srgbClr val="1D353E"/>
                </a:solidFill>
                <a:latin typeface="GHEA Grapalat" panose="02000506050000020003" pitchFamily="50" charset="0"/>
              </a:rPr>
              <a:t>Մինչև </a:t>
            </a:r>
            <a:r>
              <a:rPr lang="en-US" sz="1100" b="1" dirty="0">
                <a:solidFill>
                  <a:srgbClr val="1D353E"/>
                </a:solidFill>
                <a:latin typeface="GHEA Grapalat" panose="02000506050000020003" pitchFamily="50" charset="0"/>
              </a:rPr>
              <a:t>6 </a:t>
            </a:r>
            <a:r>
              <a:rPr lang="hy-AM" sz="1100" b="1" dirty="0">
                <a:solidFill>
                  <a:srgbClr val="1D353E"/>
                </a:solidFill>
                <a:latin typeface="GHEA Grapalat" panose="02000506050000020003" pitchFamily="50" charset="0"/>
              </a:rPr>
              <a:t>ամիս</a:t>
            </a:r>
            <a:endParaRPr lang="en-US" sz="1100" b="1" dirty="0">
              <a:solidFill>
                <a:srgbClr val="1D353E"/>
              </a:solidFill>
              <a:latin typeface="GHEA Grapalat" panose="02000506050000020003" pitchFamily="50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424953" y="4642382"/>
            <a:ext cx="2015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800" dirty="0">
                <a:latin typeface="GHEA Grapalat" panose="02000506050000020003" pitchFamily="50" charset="0"/>
              </a:rPr>
              <a:t>Մայր գումարի մարման արտոնյալ ժամանակահատված</a:t>
            </a:r>
            <a:endParaRPr lang="en-US" sz="800" dirty="0">
              <a:latin typeface="GHEA Grapalat" panose="02000506050000020003" pitchFamily="50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6521396" y="4589288"/>
            <a:ext cx="961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63720" y="2617559"/>
            <a:ext cx="998831" cy="985883"/>
          </a:xfrm>
          <a:prstGeom prst="ellipse">
            <a:avLst/>
          </a:prstGeom>
          <a:solidFill>
            <a:srgbClr val="1D35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320453" y="2832789"/>
            <a:ext cx="17908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100" b="1" dirty="0">
                <a:solidFill>
                  <a:srgbClr val="1D353E"/>
                </a:solidFill>
                <a:latin typeface="GHEA Grapalat" panose="02000506050000020003" pitchFamily="50" charset="0"/>
              </a:rPr>
              <a:t>Մինչև 10 մլրդ ՀՀ դրամ</a:t>
            </a:r>
            <a:endParaRPr lang="en-US" sz="1100" b="1" dirty="0">
              <a:solidFill>
                <a:srgbClr val="1D353E"/>
              </a:solidFill>
              <a:latin typeface="GHEA Grapalat" panose="02000506050000020003" pitchFamily="50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16717" y="3206565"/>
            <a:ext cx="2015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800" dirty="0">
                <a:latin typeface="GHEA Grapalat" panose="02000506050000020003" pitchFamily="50" charset="0"/>
              </a:rPr>
              <a:t>Վարկի/լիզինգի առավելագույն սուբսիդավորվող գումար</a:t>
            </a:r>
            <a:endParaRPr lang="en-US" sz="800" dirty="0">
              <a:latin typeface="GHEA Grapalat" panose="02000506050000020003" pitchFamily="50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1416896" y="3094399"/>
            <a:ext cx="1213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alendar, date, deadline, event, limit, period icon - Download on Iconfinde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209" y="4217836"/>
            <a:ext cx="763100" cy="76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upply-chain Icons - Free SVG &amp; PNG Supply-chain Images - Noun Project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28" y="4186665"/>
            <a:ext cx="784806" cy="78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zhuan Amount Svg Png Icon Free Download (#268661) - OnlineWebFonts.COM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7" y="2666093"/>
            <a:ext cx="675575" cy="80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A8C6160-ABE7-9897-A505-F2EBF909A1BA}"/>
              </a:ext>
            </a:extLst>
          </p:cNvPr>
          <p:cNvGrpSpPr/>
          <p:nvPr/>
        </p:nvGrpSpPr>
        <p:grpSpPr>
          <a:xfrm>
            <a:off x="7996375" y="56778"/>
            <a:ext cx="1210736" cy="456140"/>
            <a:chOff x="946506" y="1370737"/>
            <a:chExt cx="2022542" cy="7676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EF5F78-059D-AB38-E772-EEC02E7397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5761" r="185" b="26230"/>
            <a:stretch/>
          </p:blipFill>
          <p:spPr>
            <a:xfrm>
              <a:off x="946506" y="1370737"/>
              <a:ext cx="451107" cy="451943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D78C31B-E24D-EF14-BA7F-A8C69E484A12}"/>
                </a:ext>
              </a:extLst>
            </p:cNvPr>
            <p:cNvGrpSpPr/>
            <p:nvPr/>
          </p:nvGrpSpPr>
          <p:grpSpPr>
            <a:xfrm flipH="1">
              <a:off x="1471215" y="1397002"/>
              <a:ext cx="45719" cy="741362"/>
              <a:chOff x="1516922" y="1397001"/>
              <a:chExt cx="45719" cy="51682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5661623-09DA-49B4-27EC-E5D01A8D1623}"/>
                  </a:ext>
                </a:extLst>
              </p:cNvPr>
              <p:cNvSpPr/>
              <p:nvPr/>
            </p:nvSpPr>
            <p:spPr>
              <a:xfrm>
                <a:off x="1516922" y="1397001"/>
                <a:ext cx="45719" cy="172274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57751BF-A6FF-A4C6-4CEC-CCF88DB8A30D}"/>
                  </a:ext>
                </a:extLst>
              </p:cNvPr>
              <p:cNvSpPr/>
              <p:nvPr/>
            </p:nvSpPr>
            <p:spPr>
              <a:xfrm>
                <a:off x="1516922" y="1569275"/>
                <a:ext cx="45719" cy="172274"/>
              </a:xfrm>
              <a:prstGeom prst="rect">
                <a:avLst/>
              </a:prstGeom>
              <a:solidFill>
                <a:srgbClr val="001A5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B47A6CF-96BA-D79F-7F09-1EA0B4D86CA8}"/>
                  </a:ext>
                </a:extLst>
              </p:cNvPr>
              <p:cNvSpPr/>
              <p:nvPr/>
            </p:nvSpPr>
            <p:spPr>
              <a:xfrm>
                <a:off x="1516922" y="1741549"/>
                <a:ext cx="45719" cy="172274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D9A17BA8-BE39-B180-4248-7062EDEA2B54}"/>
                </a:ext>
              </a:extLst>
            </p:cNvPr>
            <p:cNvSpPr txBox="1">
              <a:spLocks/>
            </p:cNvSpPr>
            <p:nvPr/>
          </p:nvSpPr>
          <p:spPr>
            <a:xfrm>
              <a:off x="1516935" y="1413454"/>
              <a:ext cx="1452113" cy="3665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100" b="1" kern="1200" cap="all" baseline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hy-AM" sz="600" b="0" cap="none" dirty="0"/>
                <a:t>Էկոնոմիկայի Նախարարություն</a:t>
              </a:r>
              <a:endParaRPr lang="en-US" sz="600" b="0" cap="none" dirty="0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E7167AAB-E777-14F1-DD87-350E02236428}"/>
              </a:ext>
            </a:extLst>
          </p:cNvPr>
          <p:cNvSpPr/>
          <p:nvPr/>
        </p:nvSpPr>
        <p:spPr>
          <a:xfrm>
            <a:off x="3287528" y="2617011"/>
            <a:ext cx="998831" cy="9858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7F6D12-6318-8E8B-5924-E01A76A5EC52}"/>
              </a:ext>
            </a:extLst>
          </p:cNvPr>
          <p:cNvSpPr txBox="1"/>
          <p:nvPr/>
        </p:nvSpPr>
        <p:spPr>
          <a:xfrm>
            <a:off x="4253106" y="2830734"/>
            <a:ext cx="8963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100" b="1" dirty="0" err="1">
                <a:solidFill>
                  <a:schemeClr val="accent2"/>
                </a:solidFill>
                <a:latin typeface="GHEA Grapalat" panose="02000506050000020003" pitchFamily="50" charset="0"/>
              </a:rPr>
              <a:t>Մինչև</a:t>
            </a:r>
            <a:r>
              <a:rPr lang="hy-AM" sz="1100" b="1" dirty="0">
                <a:solidFill>
                  <a:schemeClr val="accent2"/>
                </a:solidFill>
                <a:latin typeface="GHEA Grapalat" panose="02000506050000020003" pitchFamily="50" charset="0"/>
              </a:rPr>
              <a:t> 10</a:t>
            </a:r>
            <a:r>
              <a:rPr lang="ru-RU" sz="1100" b="1" dirty="0">
                <a:solidFill>
                  <a:schemeClr val="accent2"/>
                </a:solidFill>
                <a:latin typeface="GHEA Grapalat" panose="02000506050000020003" pitchFamily="50" charset="0"/>
              </a:rPr>
              <a:t>%</a:t>
            </a:r>
            <a:endParaRPr lang="en-US" sz="1100" b="1" dirty="0">
              <a:solidFill>
                <a:schemeClr val="accent2"/>
              </a:solidFill>
              <a:latin typeface="GHEA Grapalat" panose="02000506050000020003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3E7825-863F-2CED-DFBD-5EDE4E95A79A}"/>
              </a:ext>
            </a:extLst>
          </p:cNvPr>
          <p:cNvSpPr txBox="1"/>
          <p:nvPr/>
        </p:nvSpPr>
        <p:spPr>
          <a:xfrm>
            <a:off x="4238137" y="3190725"/>
            <a:ext cx="2015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800" dirty="0">
                <a:latin typeface="GHEA Grapalat" panose="02000506050000020003" pitchFamily="50" charset="0"/>
              </a:rPr>
              <a:t>Վարկի/լիզինգի առավելագույն </a:t>
            </a:r>
            <a:r>
              <a:rPr lang="hy-AM" sz="800" dirty="0" err="1">
                <a:latin typeface="GHEA Grapalat" panose="02000506050000020003" pitchFamily="50" charset="0"/>
              </a:rPr>
              <a:t>սուբսիդավորվող</a:t>
            </a:r>
            <a:r>
              <a:rPr lang="hy-AM" sz="800" dirty="0">
                <a:latin typeface="GHEA Grapalat" panose="02000506050000020003" pitchFamily="50" charset="0"/>
              </a:rPr>
              <a:t> տոկոսադրույք</a:t>
            </a:r>
            <a:endParaRPr lang="en-US" sz="800" dirty="0">
              <a:latin typeface="GHEA Grapalat" panose="02000506050000020003" pitchFamily="50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707932-BB7E-9EC6-947A-B10922E3FB42}"/>
              </a:ext>
            </a:extLst>
          </p:cNvPr>
          <p:cNvCxnSpPr/>
          <p:nvPr/>
        </p:nvCxnSpPr>
        <p:spPr>
          <a:xfrm>
            <a:off x="4334580" y="3094399"/>
            <a:ext cx="1213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10B8573-4D3B-983C-A4F5-DD1EF0EC0916}"/>
              </a:ext>
            </a:extLst>
          </p:cNvPr>
          <p:cNvSpPr/>
          <p:nvPr/>
        </p:nvSpPr>
        <p:spPr>
          <a:xfrm>
            <a:off x="6212684" y="2617011"/>
            <a:ext cx="998831" cy="985883"/>
          </a:xfrm>
          <a:prstGeom prst="ellipse">
            <a:avLst/>
          </a:prstGeom>
          <a:solidFill>
            <a:srgbClr val="1D35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46A9EA-4551-B122-938C-FE61983BE020}"/>
              </a:ext>
            </a:extLst>
          </p:cNvPr>
          <p:cNvSpPr txBox="1"/>
          <p:nvPr/>
        </p:nvSpPr>
        <p:spPr>
          <a:xfrm>
            <a:off x="7172867" y="2831854"/>
            <a:ext cx="1223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1100" b="1" dirty="0" err="1">
                <a:solidFill>
                  <a:srgbClr val="1D353E"/>
                </a:solidFill>
                <a:latin typeface="GHEA Grapalat" panose="02000506050000020003" pitchFamily="50" charset="0"/>
              </a:rPr>
              <a:t>Մինչև</a:t>
            </a:r>
            <a:r>
              <a:rPr lang="hy-AM" sz="1100" b="1" dirty="0">
                <a:solidFill>
                  <a:srgbClr val="1D353E"/>
                </a:solidFill>
                <a:latin typeface="GHEA Grapalat" panose="02000506050000020003" pitchFamily="50" charset="0"/>
              </a:rPr>
              <a:t> 42 ամիս</a:t>
            </a:r>
            <a:endParaRPr lang="en-US" sz="1100" b="1" dirty="0">
              <a:solidFill>
                <a:srgbClr val="1D353E"/>
              </a:solidFill>
              <a:latin typeface="GHEA Grapalat" panose="02000506050000020003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97E909-1F69-AA2D-3CA4-F491F6D696DA}"/>
              </a:ext>
            </a:extLst>
          </p:cNvPr>
          <p:cNvSpPr txBox="1"/>
          <p:nvPr/>
        </p:nvSpPr>
        <p:spPr>
          <a:xfrm>
            <a:off x="7134847" y="3190724"/>
            <a:ext cx="2015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800" dirty="0">
                <a:latin typeface="GHEA Grapalat" panose="02000506050000020003" pitchFamily="50" charset="0"/>
              </a:rPr>
              <a:t>Վարկի/լիզինգի </a:t>
            </a:r>
            <a:r>
              <a:rPr lang="hy-AM" sz="800" dirty="0" err="1">
                <a:latin typeface="GHEA Grapalat" panose="02000506050000020003" pitchFamily="50" charset="0"/>
              </a:rPr>
              <a:t>սուբսիդավորվող</a:t>
            </a:r>
            <a:r>
              <a:rPr lang="hy-AM" sz="800" dirty="0">
                <a:latin typeface="GHEA Grapalat" panose="02000506050000020003" pitchFamily="50" charset="0"/>
              </a:rPr>
              <a:t> ժամանակահատված</a:t>
            </a:r>
            <a:endParaRPr lang="en-US" sz="800" dirty="0">
              <a:latin typeface="GHEA Grapalat" panose="02000506050000020003" pitchFamily="50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4B5161-A438-69EC-8A73-8BEEAB908E50}"/>
              </a:ext>
            </a:extLst>
          </p:cNvPr>
          <p:cNvCxnSpPr/>
          <p:nvPr/>
        </p:nvCxnSpPr>
        <p:spPr>
          <a:xfrm>
            <a:off x="7271439" y="3094399"/>
            <a:ext cx="1213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Loan outline">
            <a:extLst>
              <a:ext uri="{FF2B5EF4-FFF2-40B4-BE49-F238E27FC236}">
                <a16:creationId xmlns:a16="http://schemas.microsoft.com/office/drawing/2014/main" id="{B417C4F6-C349-FE4A-B94F-8A267A0CDA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43513" y="2652752"/>
            <a:ext cx="914400" cy="914400"/>
          </a:xfrm>
          <a:prstGeom prst="rect">
            <a:avLst/>
          </a:prstGeom>
        </p:spPr>
      </p:pic>
      <p:pic>
        <p:nvPicPr>
          <p:cNvPr id="29" name="Graphic 28" descr="Stopwatch 75% outline">
            <a:extLst>
              <a:ext uri="{FF2B5EF4-FFF2-40B4-BE49-F238E27FC236}">
                <a16:creationId xmlns:a16="http://schemas.microsoft.com/office/drawing/2014/main" id="{61EC3CD6-6AB4-AD71-BFB1-D2FEE6C465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58467" y="2641593"/>
            <a:ext cx="914400" cy="9144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6EC6B340-D027-46E2-921A-ABF76704F0E6}"/>
              </a:ext>
            </a:extLst>
          </p:cNvPr>
          <p:cNvSpPr/>
          <p:nvPr/>
        </p:nvSpPr>
        <p:spPr>
          <a:xfrm>
            <a:off x="730843" y="3050072"/>
            <a:ext cx="287140" cy="317544"/>
          </a:xfrm>
          <a:prstGeom prst="ellipse">
            <a:avLst/>
          </a:prstGeom>
          <a:solidFill>
            <a:srgbClr val="1D353E"/>
          </a:solidFill>
          <a:ln>
            <a:solidFill>
              <a:srgbClr val="1D3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dustrial Equipment Icons - Free SVG &amp; PNG Industrial Equipment Images -  Noun Project">
            <a:extLst>
              <a:ext uri="{FF2B5EF4-FFF2-40B4-BE49-F238E27FC236}">
                <a16:creationId xmlns:a16="http://schemas.microsoft.com/office/drawing/2014/main" id="{D3DD3DA0-C6F5-486E-8E78-440FBCDA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5" y="835262"/>
            <a:ext cx="428968" cy="42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ounded Rectangle 3">
            <a:extLst>
              <a:ext uri="{FF2B5EF4-FFF2-40B4-BE49-F238E27FC236}">
                <a16:creationId xmlns:a16="http://schemas.microsoft.com/office/drawing/2014/main" id="{5A71B96A-EB91-4BC6-8990-E0CA132259A3}"/>
              </a:ext>
            </a:extLst>
          </p:cNvPr>
          <p:cNvSpPr/>
          <p:nvPr/>
        </p:nvSpPr>
        <p:spPr>
          <a:xfrm>
            <a:off x="609600" y="810490"/>
            <a:ext cx="3525982" cy="114077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5">
            <a:extLst>
              <a:ext uri="{FF2B5EF4-FFF2-40B4-BE49-F238E27FC236}">
                <a16:creationId xmlns:a16="http://schemas.microsoft.com/office/drawing/2014/main" id="{D1EED70E-F745-495A-B6A5-389791505D0D}"/>
              </a:ext>
            </a:extLst>
          </p:cNvPr>
          <p:cNvSpPr/>
          <p:nvPr/>
        </p:nvSpPr>
        <p:spPr>
          <a:xfrm>
            <a:off x="4914268" y="810491"/>
            <a:ext cx="3525982" cy="1134808"/>
          </a:xfrm>
          <a:prstGeom prst="roundRect">
            <a:avLst/>
          </a:prstGeom>
          <a:solidFill>
            <a:srgbClr val="1D35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2" descr="Free Target And Goal SVG, PNG Icon, Symbol. Download Image.">
            <a:extLst>
              <a:ext uri="{FF2B5EF4-FFF2-40B4-BE49-F238E27FC236}">
                <a16:creationId xmlns:a16="http://schemas.microsoft.com/office/drawing/2014/main" id="{1B3111C4-011B-431E-A478-1EB2E6D08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9185"/>
            <a:ext cx="759075" cy="75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71300EC-864B-4201-9C4F-55A5574854BF}"/>
              </a:ext>
            </a:extLst>
          </p:cNvPr>
          <p:cNvSpPr txBox="1"/>
          <p:nvPr/>
        </p:nvSpPr>
        <p:spPr>
          <a:xfrm>
            <a:off x="1261303" y="806279"/>
            <a:ext cx="287427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y-AM" sz="1200" b="1" dirty="0">
                <a:solidFill>
                  <a:schemeClr val="bg1"/>
                </a:solidFill>
                <a:latin typeface="GHEA Grapalat" panose="02000506050000020003" pitchFamily="50" charset="0"/>
              </a:rPr>
              <a:t>Նպատակ</a:t>
            </a:r>
          </a:p>
          <a:p>
            <a:pPr algn="just"/>
            <a:endParaRPr lang="hy-AM" sz="900" b="1" dirty="0">
              <a:solidFill>
                <a:schemeClr val="bg1"/>
              </a:solidFill>
              <a:latin typeface="GHEA Grapalat" panose="02000506050000020003" pitchFamily="50" charset="0"/>
            </a:endParaRPr>
          </a:p>
          <a:p>
            <a:pPr algn="just"/>
            <a:r>
              <a:rPr lang="hy-AM" sz="900" dirty="0">
                <a:solidFill>
                  <a:schemeClr val="bg1"/>
                </a:solidFill>
                <a:latin typeface="GHEA Grapalat" panose="02000506050000020003" pitchFamily="50" charset="0"/>
              </a:rPr>
              <a:t>Տնտեսավարողների համար ապահովել մատչելի ֆինանսական միջոցներ՝ արտադրական կարողությունները արդիականացնելու և արտադրողականությունը բարձրացնելու նպատակով</a:t>
            </a:r>
            <a:endParaRPr lang="en-US" sz="900" dirty="0">
              <a:solidFill>
                <a:schemeClr val="bg1"/>
              </a:solidFill>
              <a:latin typeface="GHEA Grapalat" panose="02000506050000020003" pitchFamily="50" charset="0"/>
            </a:endParaRPr>
          </a:p>
          <a:p>
            <a:pPr algn="just"/>
            <a:r>
              <a:rPr lang="hy-AM" sz="900" dirty="0">
                <a:solidFill>
                  <a:schemeClr val="bg1"/>
                </a:solidFill>
                <a:latin typeface="GHEA Grapalat" panose="02000506050000020003" pitchFamily="50" charset="0"/>
              </a:rPr>
              <a:t> </a:t>
            </a:r>
            <a:endParaRPr lang="en-US" sz="900" dirty="0">
              <a:solidFill>
                <a:schemeClr val="bg1"/>
              </a:solidFill>
              <a:latin typeface="GHEA Grapalat" panose="02000506050000020003" pitchFamily="50" charset="0"/>
            </a:endParaRPr>
          </a:p>
        </p:txBody>
      </p:sp>
      <p:pic>
        <p:nvPicPr>
          <p:cNvPr id="54" name="Picture 53" descr="Subsidy Icons - Free SVG &amp; PNG Subsidy Images - Noun Project">
            <a:extLst>
              <a:ext uri="{FF2B5EF4-FFF2-40B4-BE49-F238E27FC236}">
                <a16:creationId xmlns:a16="http://schemas.microsoft.com/office/drawing/2014/main" id="{034A3C13-BBD0-47EC-8504-6ADF68EF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68" y="919185"/>
            <a:ext cx="831273" cy="8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1E312D10-92CE-43AD-BAA7-DFE055B28B6F}"/>
              </a:ext>
            </a:extLst>
          </p:cNvPr>
          <p:cNvSpPr txBox="1"/>
          <p:nvPr/>
        </p:nvSpPr>
        <p:spPr>
          <a:xfrm>
            <a:off x="5610998" y="806279"/>
            <a:ext cx="27852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y-AM" sz="1200" b="1" dirty="0">
                <a:solidFill>
                  <a:schemeClr val="bg1"/>
                </a:solidFill>
                <a:latin typeface="GHEA Grapalat" panose="02000506050000020003" pitchFamily="50" charset="0"/>
              </a:rPr>
              <a:t>Օժանդակության</a:t>
            </a:r>
            <a:r>
              <a:rPr lang="hy-AM" sz="1050" b="1" dirty="0">
                <a:solidFill>
                  <a:schemeClr val="bg1"/>
                </a:solidFill>
                <a:latin typeface="GHEA Grapalat" panose="02000506050000020003" pitchFamily="50" charset="0"/>
              </a:rPr>
              <a:t> </a:t>
            </a:r>
            <a:r>
              <a:rPr lang="hy-AM" sz="1200" b="1" dirty="0">
                <a:solidFill>
                  <a:schemeClr val="bg1"/>
                </a:solidFill>
                <a:latin typeface="GHEA Grapalat" panose="02000506050000020003" pitchFamily="50" charset="0"/>
              </a:rPr>
              <a:t>ձևը</a:t>
            </a:r>
          </a:p>
          <a:p>
            <a:pPr algn="just"/>
            <a:endParaRPr lang="en-US" sz="900" b="1" dirty="0">
              <a:solidFill>
                <a:schemeClr val="bg1"/>
              </a:solidFill>
              <a:latin typeface="GHEA Grapalat" panose="02000506050000020003" pitchFamily="50" charset="0"/>
            </a:endParaRPr>
          </a:p>
          <a:p>
            <a:pPr algn="just"/>
            <a:r>
              <a:rPr lang="hy-AM" sz="900" dirty="0">
                <a:solidFill>
                  <a:schemeClr val="bg1"/>
                </a:solidFill>
                <a:latin typeface="GHEA Grapalat" panose="02000506050000020003" pitchFamily="50" charset="0"/>
              </a:rPr>
              <a:t>Նպատակային վարկի/լիզինգի տոկոսադրույքի սուբսիդավորում</a:t>
            </a:r>
          </a:p>
          <a:p>
            <a:pPr marL="171450" indent="-171450" algn="just">
              <a:buFontTx/>
              <a:buChar char="-"/>
            </a:pPr>
            <a:endParaRPr lang="en-US" sz="900" dirty="0">
              <a:solidFill>
                <a:schemeClr val="bg1"/>
              </a:solidFill>
              <a:latin typeface="GHEA Grapalat" panose="02000506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1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1009937" y="231839"/>
            <a:ext cx="6986437" cy="511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200" b="1" dirty="0">
                <a:solidFill>
                  <a:srgbClr val="2A9D8F"/>
                </a:solidFill>
                <a:latin typeface="GHEA Grapalat" panose="02000506050000020003" pitchFamily="50" charset="0"/>
              </a:rPr>
              <a:t>Նպատակային ծրագրի պորտֆելի ընդհանուր վիճակագրություն </a:t>
            </a:r>
            <a:br>
              <a:rPr lang="hy-AM" sz="1200" b="1" dirty="0">
                <a:solidFill>
                  <a:srgbClr val="2A9D8F"/>
                </a:solidFill>
                <a:latin typeface="GHEA Grapalat" panose="02000506050000020003" pitchFamily="50" charset="0"/>
              </a:rPr>
            </a:br>
            <a:r>
              <a:rPr lang="hy-AM" sz="1050" dirty="0">
                <a:solidFill>
                  <a:srgbClr val="2A9D8F"/>
                </a:solidFill>
                <a:latin typeface="GHEA Grapalat" panose="02000506050000020003" pitchFamily="50" charset="0"/>
              </a:rPr>
              <a:t>ծրագրի մեկնարկից հուլիսի </a:t>
            </a:r>
            <a:r>
              <a:rPr lang="en-US" sz="1050" dirty="0">
                <a:solidFill>
                  <a:srgbClr val="2A9D8F"/>
                </a:solidFill>
                <a:latin typeface="GHEA Grapalat" panose="02000506050000020003" pitchFamily="50" charset="0"/>
              </a:rPr>
              <a:t>1-</a:t>
            </a:r>
            <a:r>
              <a:rPr lang="hy-AM" sz="1050" dirty="0">
                <a:solidFill>
                  <a:srgbClr val="2A9D8F"/>
                </a:solidFill>
                <a:latin typeface="GHEA Grapalat" panose="02000506050000020003" pitchFamily="50" charset="0"/>
              </a:rPr>
              <a:t>ի դրությամբ</a:t>
            </a:r>
            <a:endParaRPr sz="1600" dirty="0">
              <a:solidFill>
                <a:srgbClr val="2A9D8F"/>
              </a:solidFill>
              <a:latin typeface="GHEA Grapalat" panose="02000506050000020003" pitchFamily="50" charset="0"/>
            </a:endParaRPr>
          </a:p>
        </p:txBody>
      </p:sp>
      <p:grpSp>
        <p:nvGrpSpPr>
          <p:cNvPr id="73" name="Google Shape;73;p16"/>
          <p:cNvGrpSpPr/>
          <p:nvPr/>
        </p:nvGrpSpPr>
        <p:grpSpPr>
          <a:xfrm>
            <a:off x="3636803" y="3803503"/>
            <a:ext cx="1706931" cy="1287913"/>
            <a:chOff x="4568732" y="3982657"/>
            <a:chExt cx="1706931" cy="796728"/>
          </a:xfrm>
        </p:grpSpPr>
        <p:sp>
          <p:nvSpPr>
            <p:cNvPr id="74" name="Google Shape;74;p16"/>
            <p:cNvSpPr txBox="1"/>
            <p:nvPr/>
          </p:nvSpPr>
          <p:spPr>
            <a:xfrm>
              <a:off x="4568732" y="4342885"/>
              <a:ext cx="1706931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y-AM" sz="1000" dirty="0"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Պորտֆելի 6</a:t>
              </a:r>
              <a:r>
                <a:rPr lang="en-US" sz="1000" dirty="0"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3%-</a:t>
              </a:r>
              <a:r>
                <a:rPr lang="hy-AM" sz="1000" dirty="0"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ը տրամադրվել է  ՀՀ դրամով, 3</a:t>
              </a:r>
              <a:r>
                <a:rPr lang="en-US" sz="1000" dirty="0"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7</a:t>
              </a:r>
              <a:r>
                <a:rPr lang="ru-RU" sz="1000" dirty="0"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%-</a:t>
              </a:r>
              <a:r>
                <a:rPr lang="hy-AM" sz="1000" dirty="0"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ը՝ արտարժույթով</a:t>
              </a:r>
              <a:endParaRPr sz="1000" dirty="0">
                <a:latin typeface="GHEA Grapalat" panose="02000506050000020003" pitchFamily="50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" name="Google Shape;75;p16"/>
            <p:cNvSpPr txBox="1"/>
            <p:nvPr/>
          </p:nvSpPr>
          <p:spPr>
            <a:xfrm>
              <a:off x="4720046" y="3982657"/>
              <a:ext cx="122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y-AM" sz="1500" b="1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ՀՀ դրամ</a:t>
              </a:r>
              <a:endParaRPr sz="1500" b="1" dirty="0"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A31BC73-ED9F-7CCD-FC58-6ACF48A97140}"/>
              </a:ext>
            </a:extLst>
          </p:cNvPr>
          <p:cNvGrpSpPr/>
          <p:nvPr/>
        </p:nvGrpSpPr>
        <p:grpSpPr>
          <a:xfrm>
            <a:off x="1499552" y="2846016"/>
            <a:ext cx="886249" cy="886250"/>
            <a:chOff x="762604" y="2705850"/>
            <a:chExt cx="886249" cy="886250"/>
          </a:xfrm>
        </p:grpSpPr>
        <p:sp>
          <p:nvSpPr>
            <p:cNvPr id="71" name="Google Shape;71;p16"/>
            <p:cNvSpPr/>
            <p:nvPr/>
          </p:nvSpPr>
          <p:spPr>
            <a:xfrm rot="5400000">
              <a:off x="762653" y="2705850"/>
              <a:ext cx="886200" cy="886200"/>
            </a:xfrm>
            <a:prstGeom prst="donut">
              <a:avLst>
                <a:gd name="adj" fmla="val 844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 rot="5400000">
              <a:off x="762604" y="2705900"/>
              <a:ext cx="886200" cy="886200"/>
            </a:xfrm>
            <a:prstGeom prst="blockArc">
              <a:avLst>
                <a:gd name="adj1" fmla="val 10800000"/>
                <a:gd name="adj2" fmla="val 4256862"/>
                <a:gd name="adj3" fmla="val 9129"/>
              </a:avLst>
            </a:prstGeom>
            <a:solidFill>
              <a:srgbClr val="1D3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76" name="Google Shape;76;p16"/>
            <p:cNvSpPr txBox="1"/>
            <p:nvPr/>
          </p:nvSpPr>
          <p:spPr>
            <a:xfrm>
              <a:off x="888577" y="2987224"/>
              <a:ext cx="633900" cy="3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y-AM" sz="18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6</a:t>
              </a:r>
              <a:r>
                <a:rPr lang="en-US" sz="18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3</a:t>
              </a:r>
              <a:r>
                <a:rPr lang="en" sz="18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%</a:t>
              </a:r>
              <a:endParaRPr sz="1800" dirty="0">
                <a:solidFill>
                  <a:schemeClr val="accent1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02" name="Google Shape;102;p16"/>
          <p:cNvGrpSpPr/>
          <p:nvPr/>
        </p:nvGrpSpPr>
        <p:grpSpPr>
          <a:xfrm>
            <a:off x="762604" y="1090435"/>
            <a:ext cx="3059464" cy="1049127"/>
            <a:chOff x="1150575" y="1382538"/>
            <a:chExt cx="2051700" cy="1221786"/>
          </a:xfrm>
        </p:grpSpPr>
        <p:sp>
          <p:nvSpPr>
            <p:cNvPr id="103" name="Google Shape;103;p16"/>
            <p:cNvSpPr/>
            <p:nvPr/>
          </p:nvSpPr>
          <p:spPr>
            <a:xfrm>
              <a:off x="1150575" y="1382538"/>
              <a:ext cx="2051700" cy="122178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105" name="Google Shape;105;p16"/>
            <p:cNvSpPr txBox="1"/>
            <p:nvPr/>
          </p:nvSpPr>
          <p:spPr>
            <a:xfrm>
              <a:off x="1971425" y="1819653"/>
              <a:ext cx="1176141" cy="44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bg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5019</a:t>
              </a:r>
              <a:r>
                <a:rPr lang="hy-AM" sz="1200" dirty="0">
                  <a:solidFill>
                    <a:schemeClr val="bg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 կնքված</a:t>
              </a:r>
              <a:r>
                <a:rPr lang="en" sz="1200" dirty="0">
                  <a:solidFill>
                    <a:schemeClr val="bg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 </a:t>
              </a:r>
              <a:r>
                <a:rPr lang="hy-AM" sz="1200" dirty="0">
                  <a:solidFill>
                    <a:schemeClr val="bg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պայմանագիր</a:t>
              </a:r>
              <a:endParaRPr sz="1200" dirty="0">
                <a:solidFill>
                  <a:schemeClr val="bg1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23" name="Google Shape;123;p16"/>
          <p:cNvGrpSpPr/>
          <p:nvPr/>
        </p:nvGrpSpPr>
        <p:grpSpPr>
          <a:xfrm>
            <a:off x="5083055" y="1090534"/>
            <a:ext cx="3081918" cy="1133291"/>
            <a:chOff x="5911400" y="1408759"/>
            <a:chExt cx="2066758" cy="1109100"/>
          </a:xfrm>
          <a:solidFill>
            <a:srgbClr val="1D353E"/>
          </a:solidFill>
        </p:grpSpPr>
        <p:sp>
          <p:nvSpPr>
            <p:cNvPr id="124" name="Google Shape;124;p16"/>
            <p:cNvSpPr/>
            <p:nvPr/>
          </p:nvSpPr>
          <p:spPr>
            <a:xfrm>
              <a:off x="5911400" y="1408759"/>
              <a:ext cx="2051700" cy="110910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127" name="Google Shape;127;p16"/>
            <p:cNvSpPr txBox="1"/>
            <p:nvPr/>
          </p:nvSpPr>
          <p:spPr>
            <a:xfrm>
              <a:off x="6777535" y="1713662"/>
              <a:ext cx="1200623" cy="44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bg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273</a:t>
              </a:r>
              <a:r>
                <a:rPr lang="hy-AM" sz="1200" dirty="0">
                  <a:solidFill>
                    <a:schemeClr val="bg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 մլրդ ՀՀ դրամ վարկային/լիզինգային պորտֆել</a:t>
              </a:r>
              <a:endParaRPr sz="1800" dirty="0"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946B37A-15BB-EA7B-1CD7-9EE8EF1CE6C1}"/>
              </a:ext>
            </a:extLst>
          </p:cNvPr>
          <p:cNvGrpSpPr/>
          <p:nvPr/>
        </p:nvGrpSpPr>
        <p:grpSpPr>
          <a:xfrm>
            <a:off x="3999392" y="2834549"/>
            <a:ext cx="886249" cy="886250"/>
            <a:chOff x="2458269" y="2712129"/>
            <a:chExt cx="886249" cy="886250"/>
          </a:xfrm>
        </p:grpSpPr>
        <p:sp>
          <p:nvSpPr>
            <p:cNvPr id="133" name="Google Shape;133;p16"/>
            <p:cNvSpPr/>
            <p:nvPr/>
          </p:nvSpPr>
          <p:spPr>
            <a:xfrm rot="5400000">
              <a:off x="2458318" y="2712129"/>
              <a:ext cx="886200" cy="886200"/>
            </a:xfrm>
            <a:prstGeom prst="donut">
              <a:avLst>
                <a:gd name="adj" fmla="val 8443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 rot="5400000">
              <a:off x="2458269" y="2712179"/>
              <a:ext cx="886200" cy="886200"/>
            </a:xfrm>
            <a:prstGeom prst="blockArc">
              <a:avLst>
                <a:gd name="adj1" fmla="val 10800000"/>
                <a:gd name="adj2" fmla="val 3932059"/>
                <a:gd name="adj3" fmla="val 764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2584242" y="2993503"/>
              <a:ext cx="633900" cy="3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y-AM" sz="1800" dirty="0">
                  <a:solidFill>
                    <a:schemeClr val="accent2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6</a:t>
              </a:r>
              <a:r>
                <a:rPr lang="en-US" sz="1800" dirty="0">
                  <a:solidFill>
                    <a:schemeClr val="accent2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3</a:t>
              </a:r>
              <a:r>
                <a:rPr lang="en" sz="1800" dirty="0">
                  <a:solidFill>
                    <a:schemeClr val="accent2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%</a:t>
              </a:r>
              <a:endParaRPr sz="1800" dirty="0">
                <a:solidFill>
                  <a:schemeClr val="accent2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pic>
        <p:nvPicPr>
          <p:cNvPr id="1026" name="Picture 2" descr="Signing The Contract Svg Png Icon Free Download (#29364) -  OnlineWebFonts.COM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89" y="1297576"/>
            <a:ext cx="630112" cy="68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Google Shape;129;p16"/>
          <p:cNvSpPr/>
          <p:nvPr/>
        </p:nvSpPr>
        <p:spPr>
          <a:xfrm>
            <a:off x="900465" y="1181676"/>
            <a:ext cx="951184" cy="896346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142" name="Google Shape;129;p16"/>
          <p:cNvSpPr/>
          <p:nvPr/>
        </p:nvSpPr>
        <p:spPr>
          <a:xfrm>
            <a:off x="5218049" y="1210743"/>
            <a:ext cx="951184" cy="896346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pic>
        <p:nvPicPr>
          <p:cNvPr id="2" name="Picture 2" descr="Productivity Icon - Download in Line Style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93" y="1254462"/>
            <a:ext cx="755328" cy="75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BB03405-2F3B-16B5-AADC-14D7CA1BF13C}"/>
              </a:ext>
            </a:extLst>
          </p:cNvPr>
          <p:cNvGrpSpPr/>
          <p:nvPr/>
        </p:nvGrpSpPr>
        <p:grpSpPr>
          <a:xfrm>
            <a:off x="7996375" y="56778"/>
            <a:ext cx="1210736" cy="456140"/>
            <a:chOff x="946506" y="1370737"/>
            <a:chExt cx="2022542" cy="7676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AF4CC0-BABE-6A60-30BA-604D622DC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5761" r="185" b="26230"/>
            <a:stretch/>
          </p:blipFill>
          <p:spPr>
            <a:xfrm>
              <a:off x="946506" y="1370737"/>
              <a:ext cx="451107" cy="451943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8BF30C2-FA85-28CE-0406-EE13C61D7B07}"/>
                </a:ext>
              </a:extLst>
            </p:cNvPr>
            <p:cNvGrpSpPr/>
            <p:nvPr/>
          </p:nvGrpSpPr>
          <p:grpSpPr>
            <a:xfrm flipH="1">
              <a:off x="1471215" y="1397002"/>
              <a:ext cx="45719" cy="741362"/>
              <a:chOff x="1516922" y="1397001"/>
              <a:chExt cx="45719" cy="51682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9D0636B-8D61-701F-BAA1-5141C4F91855}"/>
                  </a:ext>
                </a:extLst>
              </p:cNvPr>
              <p:cNvSpPr/>
              <p:nvPr/>
            </p:nvSpPr>
            <p:spPr>
              <a:xfrm>
                <a:off x="1516922" y="1397001"/>
                <a:ext cx="45719" cy="172274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1594429-8386-180E-7605-5A96A011D2D6}"/>
                  </a:ext>
                </a:extLst>
              </p:cNvPr>
              <p:cNvSpPr/>
              <p:nvPr/>
            </p:nvSpPr>
            <p:spPr>
              <a:xfrm>
                <a:off x="1516922" y="1569275"/>
                <a:ext cx="45719" cy="172274"/>
              </a:xfrm>
              <a:prstGeom prst="rect">
                <a:avLst/>
              </a:prstGeom>
              <a:solidFill>
                <a:srgbClr val="001A5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4B435C-DBA2-BC05-C98E-521B356A036F}"/>
                  </a:ext>
                </a:extLst>
              </p:cNvPr>
              <p:cNvSpPr/>
              <p:nvPr/>
            </p:nvSpPr>
            <p:spPr>
              <a:xfrm>
                <a:off x="1516922" y="1741549"/>
                <a:ext cx="45719" cy="172274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D2F6AA5A-ED29-5095-4616-D945120DA1DF}"/>
                </a:ext>
              </a:extLst>
            </p:cNvPr>
            <p:cNvSpPr txBox="1">
              <a:spLocks/>
            </p:cNvSpPr>
            <p:nvPr/>
          </p:nvSpPr>
          <p:spPr>
            <a:xfrm>
              <a:off x="1516935" y="1413454"/>
              <a:ext cx="1452113" cy="3665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100" b="1" kern="1200" cap="all" baseline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hy-AM" sz="600" b="0" cap="none" dirty="0"/>
                <a:t>Էկոնոմիկայի Նախարարություն</a:t>
              </a:r>
              <a:endParaRPr lang="en-US" sz="600" b="0" cap="none" dirty="0"/>
            </a:p>
          </p:txBody>
        </p:sp>
      </p:grpSp>
      <p:grpSp>
        <p:nvGrpSpPr>
          <p:cNvPr id="15" name="Google Shape;73;p16">
            <a:extLst>
              <a:ext uri="{FF2B5EF4-FFF2-40B4-BE49-F238E27FC236}">
                <a16:creationId xmlns:a16="http://schemas.microsoft.com/office/drawing/2014/main" id="{432027B5-BE52-0010-C371-890965AA6E60}"/>
              </a:ext>
            </a:extLst>
          </p:cNvPr>
          <p:cNvGrpSpPr/>
          <p:nvPr/>
        </p:nvGrpSpPr>
        <p:grpSpPr>
          <a:xfrm>
            <a:off x="1222038" y="3816204"/>
            <a:ext cx="1496721" cy="1218213"/>
            <a:chOff x="4688351" y="3970636"/>
            <a:chExt cx="1496721" cy="747569"/>
          </a:xfrm>
        </p:grpSpPr>
        <p:sp>
          <p:nvSpPr>
            <p:cNvPr id="16" name="Google Shape;74;p16">
              <a:extLst>
                <a:ext uri="{FF2B5EF4-FFF2-40B4-BE49-F238E27FC236}">
                  <a16:creationId xmlns:a16="http://schemas.microsoft.com/office/drawing/2014/main" id="{7A72DB77-0553-501B-20E5-68BE7D85C866}"/>
                </a:ext>
              </a:extLst>
            </p:cNvPr>
            <p:cNvSpPr txBox="1"/>
            <p:nvPr/>
          </p:nvSpPr>
          <p:spPr>
            <a:xfrm>
              <a:off x="4688351" y="4281705"/>
              <a:ext cx="1496721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y-AM" sz="1000" dirty="0"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Պորտֆելի 6</a:t>
              </a:r>
              <a:r>
                <a:rPr lang="en-US" sz="1000" dirty="0"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3</a:t>
              </a:r>
              <a:r>
                <a:rPr lang="ru-RU" sz="1000" dirty="0"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%</a:t>
              </a:r>
              <a:r>
                <a:rPr lang="hy-AM" sz="1000" dirty="0"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-ը կազմում է լիզինգ, 3</a:t>
              </a:r>
              <a:r>
                <a:rPr lang="en-US" sz="1000" dirty="0"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7</a:t>
              </a:r>
              <a:r>
                <a:rPr lang="ru-RU" sz="1000" dirty="0"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%-</a:t>
              </a:r>
              <a:r>
                <a:rPr lang="hy-AM" sz="1000" dirty="0"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ը՝ վարկ</a:t>
              </a:r>
              <a:endParaRPr sz="1000" dirty="0">
                <a:latin typeface="GHEA Grapalat" panose="02000506050000020003" pitchFamily="50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" name="Google Shape;75;p16">
              <a:extLst>
                <a:ext uri="{FF2B5EF4-FFF2-40B4-BE49-F238E27FC236}">
                  <a16:creationId xmlns:a16="http://schemas.microsoft.com/office/drawing/2014/main" id="{74F32835-15CE-A952-41A8-EDBFDBA7C2F6}"/>
                </a:ext>
              </a:extLst>
            </p:cNvPr>
            <p:cNvSpPr txBox="1"/>
            <p:nvPr/>
          </p:nvSpPr>
          <p:spPr>
            <a:xfrm>
              <a:off x="4757360" y="3970636"/>
              <a:ext cx="12207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y-AM" sz="1500" b="1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Լիզինգ</a:t>
              </a:r>
              <a:endParaRPr sz="1500" b="1" dirty="0"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20" name="Google Shape;73;p16">
            <a:extLst>
              <a:ext uri="{FF2B5EF4-FFF2-40B4-BE49-F238E27FC236}">
                <a16:creationId xmlns:a16="http://schemas.microsoft.com/office/drawing/2014/main" id="{2D688ABF-A1C5-ABD6-5115-0C0A7AB5F526}"/>
              </a:ext>
            </a:extLst>
          </p:cNvPr>
          <p:cNvGrpSpPr/>
          <p:nvPr/>
        </p:nvGrpSpPr>
        <p:grpSpPr>
          <a:xfrm>
            <a:off x="6425243" y="3775326"/>
            <a:ext cx="1557092" cy="1279749"/>
            <a:chOff x="4538869" y="3927727"/>
            <a:chExt cx="1557092" cy="698992"/>
          </a:xfrm>
        </p:grpSpPr>
        <p:sp>
          <p:nvSpPr>
            <p:cNvPr id="21" name="Google Shape;74;p16">
              <a:extLst>
                <a:ext uri="{FF2B5EF4-FFF2-40B4-BE49-F238E27FC236}">
                  <a16:creationId xmlns:a16="http://schemas.microsoft.com/office/drawing/2014/main" id="{60A4005F-DBDF-4761-F12C-FAC3C5E6A01F}"/>
                </a:ext>
              </a:extLst>
            </p:cNvPr>
            <p:cNvSpPr txBox="1"/>
            <p:nvPr/>
          </p:nvSpPr>
          <p:spPr>
            <a:xfrm>
              <a:off x="4538869" y="4190219"/>
              <a:ext cx="1557092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y-AM" sz="1000" dirty="0"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Պորտֆելի </a:t>
              </a:r>
              <a:r>
                <a:rPr lang="en-US" sz="1000" dirty="0"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83</a:t>
              </a:r>
              <a:r>
                <a:rPr lang="ru-RU" sz="1000" dirty="0"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%</a:t>
              </a:r>
              <a:r>
                <a:rPr lang="hy-AM" sz="1000" dirty="0">
                  <a:latin typeface="GHEA Grapalat" panose="02000506050000020003" pitchFamily="50" charset="0"/>
                  <a:ea typeface="Roboto"/>
                  <a:cs typeface="Roboto"/>
                  <a:sym typeface="Roboto"/>
                </a:rPr>
                <a:t>-ը ուղղվել է ՓՄՁ ֆինանսավորմանը</a:t>
              </a:r>
              <a:endParaRPr sz="1000" dirty="0">
                <a:latin typeface="GHEA Grapalat" panose="02000506050000020003" pitchFamily="50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" name="Google Shape;75;p16">
              <a:extLst>
                <a:ext uri="{FF2B5EF4-FFF2-40B4-BE49-F238E27FC236}">
                  <a16:creationId xmlns:a16="http://schemas.microsoft.com/office/drawing/2014/main" id="{E8B05CCB-BBCC-8A1C-61BE-17083325B34F}"/>
                </a:ext>
              </a:extLst>
            </p:cNvPr>
            <p:cNvSpPr txBox="1"/>
            <p:nvPr/>
          </p:nvSpPr>
          <p:spPr>
            <a:xfrm>
              <a:off x="4969884" y="3927727"/>
              <a:ext cx="647469" cy="24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y-AM" sz="1500" b="1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ՓՄՁ </a:t>
              </a:r>
              <a:endParaRPr sz="1500" b="1" dirty="0"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DAAFEF8-182E-51A2-AB0C-66F6EEC03388}"/>
              </a:ext>
            </a:extLst>
          </p:cNvPr>
          <p:cNvGrpSpPr/>
          <p:nvPr/>
        </p:nvGrpSpPr>
        <p:grpSpPr>
          <a:xfrm>
            <a:off x="6726288" y="2909337"/>
            <a:ext cx="886250" cy="894987"/>
            <a:chOff x="4320273" y="2766117"/>
            <a:chExt cx="886250" cy="894987"/>
          </a:xfrm>
        </p:grpSpPr>
        <p:sp>
          <p:nvSpPr>
            <p:cNvPr id="19" name="Google Shape;76;p16">
              <a:extLst>
                <a:ext uri="{FF2B5EF4-FFF2-40B4-BE49-F238E27FC236}">
                  <a16:creationId xmlns:a16="http://schemas.microsoft.com/office/drawing/2014/main" id="{0864648A-30A1-7DA3-6FD4-100574CB5AC7}"/>
                </a:ext>
              </a:extLst>
            </p:cNvPr>
            <p:cNvSpPr txBox="1"/>
            <p:nvPr/>
          </p:nvSpPr>
          <p:spPr>
            <a:xfrm>
              <a:off x="4446423" y="3051761"/>
              <a:ext cx="633900" cy="32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83</a:t>
              </a:r>
              <a:r>
                <a:rPr lang="en" sz="18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%</a:t>
              </a:r>
              <a:endParaRPr sz="1800" dirty="0">
                <a:solidFill>
                  <a:schemeClr val="accent1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3" name="Google Shape;133;p16">
              <a:extLst>
                <a:ext uri="{FF2B5EF4-FFF2-40B4-BE49-F238E27FC236}">
                  <a16:creationId xmlns:a16="http://schemas.microsoft.com/office/drawing/2014/main" id="{7B31817C-5769-BBE6-6DDB-C5B0722E0AA9}"/>
                </a:ext>
              </a:extLst>
            </p:cNvPr>
            <p:cNvSpPr/>
            <p:nvPr/>
          </p:nvSpPr>
          <p:spPr>
            <a:xfrm rot="5400000">
              <a:off x="4320273" y="2770511"/>
              <a:ext cx="886200" cy="886200"/>
            </a:xfrm>
            <a:prstGeom prst="donut">
              <a:avLst>
                <a:gd name="adj" fmla="val 8443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GHEA Grapalat" panose="02000506050000020003" pitchFamily="50" charset="0"/>
              </a:endParaRPr>
            </a:p>
          </p:txBody>
        </p:sp>
        <p:sp>
          <p:nvSpPr>
            <p:cNvPr id="18" name="Google Shape;72;p16">
              <a:extLst>
                <a:ext uri="{FF2B5EF4-FFF2-40B4-BE49-F238E27FC236}">
                  <a16:creationId xmlns:a16="http://schemas.microsoft.com/office/drawing/2014/main" id="{2D98C13F-D751-A68E-51A2-BE93CEACCB26}"/>
                </a:ext>
              </a:extLst>
            </p:cNvPr>
            <p:cNvSpPr/>
            <p:nvPr/>
          </p:nvSpPr>
          <p:spPr>
            <a:xfrm rot="5400000">
              <a:off x="4315929" y="2770511"/>
              <a:ext cx="894987" cy="886200"/>
            </a:xfrm>
            <a:prstGeom prst="blockArc">
              <a:avLst>
                <a:gd name="adj1" fmla="val 10800000"/>
                <a:gd name="adj2" fmla="val 6175648"/>
                <a:gd name="adj3" fmla="val 6951"/>
              </a:avLst>
            </a:prstGeom>
            <a:solidFill>
              <a:srgbClr val="1D3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888577" y="233562"/>
            <a:ext cx="7621523" cy="511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200" b="1" dirty="0">
                <a:solidFill>
                  <a:srgbClr val="2A9D8F"/>
                </a:solidFill>
                <a:latin typeface="GHEA Grapalat" panose="02000506050000020003" pitchFamily="50" charset="0"/>
              </a:rPr>
              <a:t>Նպատակային ծրագրի շրջանակներում ձևավորված տարեկան միջին տոկոսադրույքը և </a:t>
            </a:r>
            <a:r>
              <a:rPr lang="en-US" sz="1200" b="1" dirty="0">
                <a:solidFill>
                  <a:srgbClr val="2A9D8F"/>
                </a:solidFill>
                <a:latin typeface="GHEA Grapalat" panose="02000506050000020003" pitchFamily="50" charset="0"/>
              </a:rPr>
              <a:t>1 </a:t>
            </a:r>
            <a:r>
              <a:rPr lang="hy-AM" sz="1200" b="1" dirty="0">
                <a:solidFill>
                  <a:srgbClr val="2A9D8F"/>
                </a:solidFill>
                <a:latin typeface="GHEA Grapalat" panose="02000506050000020003" pitchFamily="50" charset="0"/>
              </a:rPr>
              <a:t>վարկի/լիզինգի միջին պայմանագրային արժեքը</a:t>
            </a:r>
            <a:endParaRPr sz="1200" b="1" dirty="0">
              <a:solidFill>
                <a:srgbClr val="2A9D8F"/>
              </a:solidFill>
              <a:latin typeface="GHEA Grapalat" panose="02000506050000020003" pitchFamily="5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B03405-2F3B-16B5-AADC-14D7CA1BF13C}"/>
              </a:ext>
            </a:extLst>
          </p:cNvPr>
          <p:cNvGrpSpPr/>
          <p:nvPr/>
        </p:nvGrpSpPr>
        <p:grpSpPr>
          <a:xfrm>
            <a:off x="7996375" y="56778"/>
            <a:ext cx="1210736" cy="456140"/>
            <a:chOff x="946506" y="1370737"/>
            <a:chExt cx="2022542" cy="7676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AF4CC0-BABE-6A60-30BA-604D622DC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5761" r="185" b="26230"/>
            <a:stretch/>
          </p:blipFill>
          <p:spPr>
            <a:xfrm>
              <a:off x="946506" y="1370737"/>
              <a:ext cx="451107" cy="451943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8BF30C2-FA85-28CE-0406-EE13C61D7B07}"/>
                </a:ext>
              </a:extLst>
            </p:cNvPr>
            <p:cNvGrpSpPr/>
            <p:nvPr/>
          </p:nvGrpSpPr>
          <p:grpSpPr>
            <a:xfrm flipH="1">
              <a:off x="1471215" y="1397002"/>
              <a:ext cx="45719" cy="741362"/>
              <a:chOff x="1516922" y="1397001"/>
              <a:chExt cx="45719" cy="51682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9D0636B-8D61-701F-BAA1-5141C4F91855}"/>
                  </a:ext>
                </a:extLst>
              </p:cNvPr>
              <p:cNvSpPr/>
              <p:nvPr/>
            </p:nvSpPr>
            <p:spPr>
              <a:xfrm>
                <a:off x="1516922" y="1397001"/>
                <a:ext cx="45719" cy="172274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1594429-8386-180E-7605-5A96A011D2D6}"/>
                  </a:ext>
                </a:extLst>
              </p:cNvPr>
              <p:cNvSpPr/>
              <p:nvPr/>
            </p:nvSpPr>
            <p:spPr>
              <a:xfrm>
                <a:off x="1516922" y="1569275"/>
                <a:ext cx="45719" cy="172274"/>
              </a:xfrm>
              <a:prstGeom prst="rect">
                <a:avLst/>
              </a:prstGeom>
              <a:solidFill>
                <a:srgbClr val="001A5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4B435C-DBA2-BC05-C98E-521B356A036F}"/>
                  </a:ext>
                </a:extLst>
              </p:cNvPr>
              <p:cNvSpPr/>
              <p:nvPr/>
            </p:nvSpPr>
            <p:spPr>
              <a:xfrm>
                <a:off x="1516922" y="1741549"/>
                <a:ext cx="45719" cy="172274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D2F6AA5A-ED29-5095-4616-D945120DA1DF}"/>
                </a:ext>
              </a:extLst>
            </p:cNvPr>
            <p:cNvSpPr txBox="1">
              <a:spLocks/>
            </p:cNvSpPr>
            <p:nvPr/>
          </p:nvSpPr>
          <p:spPr>
            <a:xfrm>
              <a:off x="1516935" y="1413454"/>
              <a:ext cx="1452113" cy="3665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100" b="1" kern="1200" cap="all" baseline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hy-AM" sz="600" b="0" cap="none" dirty="0"/>
                <a:t>Էկոնոմիկայի Նախարարություն</a:t>
              </a:r>
              <a:endParaRPr lang="en-US" sz="600" b="0" cap="none" dirty="0"/>
            </a:p>
          </p:txBody>
        </p:sp>
      </p:grp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8816EE9D-7A05-4888-8B0C-BBEF797F18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057329"/>
              </p:ext>
            </p:extLst>
          </p:nvPr>
        </p:nvGraphicFramePr>
        <p:xfrm>
          <a:off x="514350" y="2373349"/>
          <a:ext cx="6103257" cy="286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" name="Google Shape;74;p16">
            <a:extLst>
              <a:ext uri="{FF2B5EF4-FFF2-40B4-BE49-F238E27FC236}">
                <a16:creationId xmlns:a16="http://schemas.microsoft.com/office/drawing/2014/main" id="{DAB2EFDD-1D15-4789-80B4-3E260B343072}"/>
              </a:ext>
            </a:extLst>
          </p:cNvPr>
          <p:cNvSpPr txBox="1"/>
          <p:nvPr/>
        </p:nvSpPr>
        <p:spPr>
          <a:xfrm>
            <a:off x="6562566" y="2641473"/>
            <a:ext cx="2504646" cy="711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000" b="1" dirty="0">
                <a:solidFill>
                  <a:srgbClr val="1D353E"/>
                </a:solidFill>
                <a:latin typeface="GHEA Grapalat" panose="02000506050000020003" pitchFamily="50" charset="0"/>
                <a:ea typeface="Roboto"/>
                <a:cs typeface="Roboto"/>
                <a:sym typeface="Roboto"/>
              </a:rPr>
              <a:t>Նպատակային ծրագրի շրջանակներում սուբսիդավորվող տոկոսադրույքի չափը՝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hy-AM" sz="1000" dirty="0">
              <a:latin typeface="GHEA Grapalat" panose="02000506050000020003" pitchFamily="50" charset="0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000" dirty="0">
                <a:latin typeface="GHEA Grapalat" panose="02000506050000020003" pitchFamily="50" charset="0"/>
                <a:ea typeface="Roboto"/>
                <a:cs typeface="Roboto"/>
                <a:sym typeface="Roboto"/>
              </a:rPr>
              <a:t>Դրամով լիզինգ՝ </a:t>
            </a:r>
            <a:r>
              <a:rPr lang="en-US" sz="1000" dirty="0">
                <a:latin typeface="GHEA Grapalat" panose="02000506050000020003" pitchFamily="50" charset="0"/>
                <a:ea typeface="Roboto"/>
                <a:cs typeface="Roboto"/>
                <a:sym typeface="Roboto"/>
              </a:rPr>
              <a:t>10%,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000" dirty="0">
                <a:latin typeface="GHEA Grapalat" panose="02000506050000020003" pitchFamily="50" charset="0"/>
                <a:ea typeface="Roboto"/>
                <a:cs typeface="Roboto"/>
                <a:sym typeface="Roboto"/>
              </a:rPr>
              <a:t>Արտարժույթով լիզինգ՝ </a:t>
            </a:r>
            <a:r>
              <a:rPr lang="en-US" sz="1000" dirty="0">
                <a:latin typeface="GHEA Grapalat" panose="02000506050000020003" pitchFamily="50" charset="0"/>
                <a:ea typeface="Roboto"/>
                <a:cs typeface="Roboto"/>
                <a:sym typeface="Roboto"/>
              </a:rPr>
              <a:t>8%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latin typeface="GHEA Grapalat" panose="02000506050000020003" pitchFamily="50" charset="0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000" dirty="0">
                <a:latin typeface="GHEA Grapalat" panose="02000506050000020003" pitchFamily="50" charset="0"/>
                <a:ea typeface="Roboto"/>
                <a:cs typeface="Roboto"/>
                <a:sym typeface="Roboto"/>
              </a:rPr>
              <a:t>Դրամով վարկ՝ </a:t>
            </a:r>
            <a:r>
              <a:rPr lang="en-US" sz="1000" dirty="0">
                <a:latin typeface="GHEA Grapalat" panose="02000506050000020003" pitchFamily="50" charset="0"/>
                <a:ea typeface="Roboto"/>
                <a:cs typeface="Roboto"/>
                <a:sym typeface="Roboto"/>
              </a:rPr>
              <a:t>8%,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000" dirty="0">
                <a:latin typeface="GHEA Grapalat" panose="02000506050000020003" pitchFamily="50" charset="0"/>
                <a:ea typeface="Roboto"/>
                <a:cs typeface="Roboto"/>
                <a:sym typeface="Roboto"/>
              </a:rPr>
              <a:t>Արտարժույթով վարկ՝ </a:t>
            </a:r>
            <a:r>
              <a:rPr lang="en-US" sz="1000" dirty="0">
                <a:latin typeface="GHEA Grapalat" panose="02000506050000020003" pitchFamily="50" charset="0"/>
                <a:ea typeface="Roboto"/>
                <a:cs typeface="Roboto"/>
                <a:sym typeface="Roboto"/>
              </a:rPr>
              <a:t>6%</a:t>
            </a:r>
            <a:endParaRPr sz="1000" dirty="0">
              <a:latin typeface="GHEA Grapalat" panose="02000506050000020003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EFC9290-AD90-4B66-A913-7D952C2739E7}"/>
              </a:ext>
            </a:extLst>
          </p:cNvPr>
          <p:cNvSpPr/>
          <p:nvPr/>
        </p:nvSpPr>
        <p:spPr>
          <a:xfrm>
            <a:off x="971549" y="1561208"/>
            <a:ext cx="816429" cy="816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GHEA Grapalat" panose="02000506050000020003" pitchFamily="50" charset="0"/>
              </a:rPr>
              <a:t>36.4 </a:t>
            </a:r>
            <a:r>
              <a:rPr lang="hy-AM" dirty="0">
                <a:latin typeface="GHEA Grapalat" panose="02000506050000020003" pitchFamily="50" charset="0"/>
              </a:rPr>
              <a:t>մլն </a:t>
            </a:r>
            <a:endParaRPr lang="en-US" dirty="0">
              <a:latin typeface="GHEA Grapalat" panose="02000506050000020003" pitchFamily="50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B9964AC-785F-45AC-A137-FC399C84163B}"/>
              </a:ext>
            </a:extLst>
          </p:cNvPr>
          <p:cNvSpPr/>
          <p:nvPr/>
        </p:nvSpPr>
        <p:spPr>
          <a:xfrm>
            <a:off x="2348592" y="1556921"/>
            <a:ext cx="816429" cy="816429"/>
          </a:xfrm>
          <a:prstGeom prst="ellipse">
            <a:avLst/>
          </a:prstGeom>
          <a:solidFill>
            <a:schemeClr val="accent2"/>
          </a:solidFill>
          <a:ln>
            <a:solidFill>
              <a:srgbClr val="2A9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63.1 </a:t>
            </a:r>
            <a:r>
              <a:rPr lang="hy-AM" dirty="0"/>
              <a:t>մլն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E599AD-8074-4612-9CA5-7BE01CDB3F93}"/>
              </a:ext>
            </a:extLst>
          </p:cNvPr>
          <p:cNvSpPr/>
          <p:nvPr/>
        </p:nvSpPr>
        <p:spPr>
          <a:xfrm>
            <a:off x="3725635" y="1556920"/>
            <a:ext cx="816429" cy="816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97.5 </a:t>
            </a:r>
            <a:r>
              <a:rPr lang="hy-AM" dirty="0"/>
              <a:t>մլն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62A070-580C-4286-A5F1-1B5EBA68A00C}"/>
              </a:ext>
            </a:extLst>
          </p:cNvPr>
          <p:cNvSpPr/>
          <p:nvPr/>
        </p:nvSpPr>
        <p:spPr>
          <a:xfrm>
            <a:off x="5102678" y="1556920"/>
            <a:ext cx="816429" cy="816429"/>
          </a:xfrm>
          <a:prstGeom prst="ellipse">
            <a:avLst/>
          </a:prstGeom>
          <a:solidFill>
            <a:schemeClr val="accent2"/>
          </a:solidFill>
          <a:ln>
            <a:solidFill>
              <a:srgbClr val="2A9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176 </a:t>
            </a:r>
            <a:r>
              <a:rPr lang="hy-AM" dirty="0"/>
              <a:t>մլն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7C6794-12D8-44D0-BBD2-4B3EE992927A}"/>
              </a:ext>
            </a:extLst>
          </p:cNvPr>
          <p:cNvSpPr/>
          <p:nvPr/>
        </p:nvSpPr>
        <p:spPr>
          <a:xfrm>
            <a:off x="620484" y="995730"/>
            <a:ext cx="1396095" cy="375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200" dirty="0">
                <a:latin typeface="GHEA Grapalat" panose="02000506050000020003" pitchFamily="50" charset="0"/>
              </a:rPr>
              <a:t>Դրամով լիզինգ</a:t>
            </a:r>
            <a:endParaRPr lang="en-US" sz="1200" dirty="0">
              <a:latin typeface="GHEA Grapalat" panose="02000506050000020003" pitchFamily="50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C7461FC-B565-46AA-9918-2C3F8753859A}"/>
              </a:ext>
            </a:extLst>
          </p:cNvPr>
          <p:cNvSpPr/>
          <p:nvPr/>
        </p:nvSpPr>
        <p:spPr>
          <a:xfrm>
            <a:off x="2058758" y="995730"/>
            <a:ext cx="1396095" cy="375557"/>
          </a:xfrm>
          <a:prstGeom prst="roundRect">
            <a:avLst/>
          </a:prstGeom>
          <a:solidFill>
            <a:schemeClr val="accent2"/>
          </a:solidFill>
          <a:ln>
            <a:solidFill>
              <a:srgbClr val="2A9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200" dirty="0">
                <a:latin typeface="GHEA Grapalat" panose="02000506050000020003" pitchFamily="50" charset="0"/>
              </a:rPr>
              <a:t>Արտարժույթով</a:t>
            </a:r>
          </a:p>
          <a:p>
            <a:pPr algn="ctr"/>
            <a:r>
              <a:rPr lang="hy-AM" sz="1200" dirty="0">
                <a:latin typeface="GHEA Grapalat" panose="02000506050000020003" pitchFamily="50" charset="0"/>
              </a:rPr>
              <a:t>լիզինգ</a:t>
            </a:r>
            <a:endParaRPr lang="en-US" sz="1200" dirty="0">
              <a:latin typeface="GHEA Grapalat" panose="02000506050000020003" pitchFamily="50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EE43959-6C69-4D50-90FF-4EB45B794DFC}"/>
              </a:ext>
            </a:extLst>
          </p:cNvPr>
          <p:cNvSpPr/>
          <p:nvPr/>
        </p:nvSpPr>
        <p:spPr>
          <a:xfrm>
            <a:off x="3552827" y="995729"/>
            <a:ext cx="1396095" cy="375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200" dirty="0">
                <a:latin typeface="GHEA Grapalat" panose="02000506050000020003" pitchFamily="50" charset="0"/>
              </a:rPr>
              <a:t>Դրամով վարկ</a:t>
            </a:r>
            <a:endParaRPr lang="en-US" sz="1200" dirty="0">
              <a:latin typeface="GHEA Grapalat" panose="02000506050000020003" pitchFamily="50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DB7948E-852C-4364-A81D-982D7C596494}"/>
              </a:ext>
            </a:extLst>
          </p:cNvPr>
          <p:cNvSpPr/>
          <p:nvPr/>
        </p:nvSpPr>
        <p:spPr>
          <a:xfrm>
            <a:off x="4991101" y="995729"/>
            <a:ext cx="1396095" cy="375557"/>
          </a:xfrm>
          <a:prstGeom prst="roundRect">
            <a:avLst/>
          </a:prstGeom>
          <a:solidFill>
            <a:schemeClr val="accent2"/>
          </a:solidFill>
          <a:ln>
            <a:solidFill>
              <a:srgbClr val="2A9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1200" dirty="0">
                <a:latin typeface="GHEA Grapalat" panose="02000506050000020003" pitchFamily="50" charset="0"/>
              </a:rPr>
              <a:t>Արտարժույթով</a:t>
            </a:r>
          </a:p>
          <a:p>
            <a:pPr algn="ctr"/>
            <a:r>
              <a:rPr lang="hy-AM" sz="1200" dirty="0">
                <a:latin typeface="GHEA Grapalat" panose="02000506050000020003" pitchFamily="50" charset="0"/>
              </a:rPr>
              <a:t>վարկ</a:t>
            </a:r>
            <a:endParaRPr lang="en-US" sz="1200" dirty="0">
              <a:latin typeface="GHEA Grapalat" panose="02000506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2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FD813E10-5468-7677-355C-4A5835251C48}"/>
              </a:ext>
            </a:extLst>
          </p:cNvPr>
          <p:cNvSpPr/>
          <p:nvPr/>
        </p:nvSpPr>
        <p:spPr>
          <a:xfrm>
            <a:off x="1784917" y="2044452"/>
            <a:ext cx="1793809" cy="1835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Google Shape;70;p16">
            <a:extLst>
              <a:ext uri="{FF2B5EF4-FFF2-40B4-BE49-F238E27FC236}">
                <a16:creationId xmlns:a16="http://schemas.microsoft.com/office/drawing/2014/main" id="{9623EE22-7A42-255C-DB69-5D816DAB1665}"/>
              </a:ext>
            </a:extLst>
          </p:cNvPr>
          <p:cNvSpPr txBox="1">
            <a:spLocks/>
          </p:cNvSpPr>
          <p:nvPr/>
        </p:nvSpPr>
        <p:spPr>
          <a:xfrm>
            <a:off x="0" y="-32122"/>
            <a:ext cx="9143999" cy="79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y-AM" sz="12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Միջոցառման պորտֆելի դինամիկան՝ </a:t>
            </a:r>
          </a:p>
          <a:p>
            <a:r>
              <a:rPr lang="hy-AM" sz="12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ծրագրի մեկնարկից մինչև </a:t>
            </a:r>
            <a:r>
              <a:rPr lang="en-US" sz="12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2024 </a:t>
            </a:r>
            <a:r>
              <a:rPr lang="hy-AM" sz="12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թվականի հուլիսի </a:t>
            </a:r>
            <a:r>
              <a:rPr lang="en-US" sz="12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1-</a:t>
            </a:r>
            <a:r>
              <a:rPr lang="hy-AM" sz="12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ը</a:t>
            </a:r>
          </a:p>
          <a:p>
            <a:r>
              <a:rPr lang="hy-AM" sz="1050" dirty="0">
                <a:solidFill>
                  <a:schemeClr val="accent1"/>
                </a:solidFill>
                <a:latin typeface="GHEA Grapalat" panose="02000506050000020003" pitchFamily="50" charset="0"/>
              </a:rPr>
              <a:t>Վերջին </a:t>
            </a:r>
            <a:r>
              <a:rPr lang="en-US" sz="1050" dirty="0">
                <a:solidFill>
                  <a:schemeClr val="accent1"/>
                </a:solidFill>
                <a:latin typeface="GHEA Grapalat" panose="02000506050000020003" pitchFamily="50" charset="0"/>
              </a:rPr>
              <a:t>12 </a:t>
            </a:r>
            <a:r>
              <a:rPr lang="hy-AM" sz="1050" dirty="0">
                <a:solidFill>
                  <a:schemeClr val="accent1"/>
                </a:solidFill>
                <a:latin typeface="GHEA Grapalat" panose="02000506050000020003" pitchFamily="50" charset="0"/>
              </a:rPr>
              <a:t>ամսվա միջին ամսական աճը՝ </a:t>
            </a:r>
            <a:r>
              <a:rPr lang="en-US" sz="1050" dirty="0">
                <a:solidFill>
                  <a:schemeClr val="accent1"/>
                </a:solidFill>
                <a:latin typeface="GHEA Grapalat" panose="02000506050000020003" pitchFamily="50" charset="0"/>
              </a:rPr>
              <a:t>12 </a:t>
            </a:r>
            <a:r>
              <a:rPr lang="hy-AM" sz="1050" dirty="0">
                <a:solidFill>
                  <a:schemeClr val="accent1"/>
                </a:solidFill>
                <a:latin typeface="GHEA Grapalat" panose="02000506050000020003" pitchFamily="50" charset="0"/>
              </a:rPr>
              <a:t>մլրդ ՀՀ դրամ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FD7682-5771-BD97-385F-8844DB3733B4}"/>
              </a:ext>
            </a:extLst>
          </p:cNvPr>
          <p:cNvCxnSpPr/>
          <p:nvPr/>
        </p:nvCxnSpPr>
        <p:spPr>
          <a:xfrm>
            <a:off x="0" y="4901413"/>
            <a:ext cx="3487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D693CAF-5D60-B2E1-11E2-B8D589D2A731}"/>
              </a:ext>
            </a:extLst>
          </p:cNvPr>
          <p:cNvSpPr txBox="1"/>
          <p:nvPr/>
        </p:nvSpPr>
        <p:spPr>
          <a:xfrm>
            <a:off x="-18037" y="4932643"/>
            <a:ext cx="30267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700" dirty="0">
                <a:latin typeface="GHEA Grapalat" panose="02000506050000020003" pitchFamily="50" charset="0"/>
              </a:rPr>
              <a:t>Վերջին 12 ամսվա միջին ամսական աճը կազմել է </a:t>
            </a:r>
            <a:r>
              <a:rPr lang="en-US" sz="700" dirty="0">
                <a:latin typeface="GHEA Grapalat" panose="02000506050000020003" pitchFamily="50" charset="0"/>
              </a:rPr>
              <a:t>12</a:t>
            </a:r>
            <a:r>
              <a:rPr lang="hy-AM" sz="700" dirty="0">
                <a:latin typeface="GHEA Grapalat" panose="02000506050000020003" pitchFamily="50" charset="0"/>
              </a:rPr>
              <a:t> մլրդ ՀՀ դրամ</a:t>
            </a:r>
            <a:endParaRPr lang="en-US" sz="700" dirty="0">
              <a:latin typeface="GHEA Grapalat" panose="02000506050000020003" pitchFamily="50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D5A45D4-5A1C-A55A-B302-E668BF0BDFAF}"/>
              </a:ext>
            </a:extLst>
          </p:cNvPr>
          <p:cNvGrpSpPr/>
          <p:nvPr/>
        </p:nvGrpSpPr>
        <p:grpSpPr>
          <a:xfrm>
            <a:off x="7996375" y="56778"/>
            <a:ext cx="1210736" cy="456140"/>
            <a:chOff x="946506" y="1370737"/>
            <a:chExt cx="2022542" cy="76762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3BEF06-36F1-DA10-998D-07BE4F3CDE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5761" r="185" b="26230"/>
            <a:stretch/>
          </p:blipFill>
          <p:spPr>
            <a:xfrm>
              <a:off x="946506" y="1370737"/>
              <a:ext cx="451107" cy="451943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984612F-928F-235B-F365-7B0A84A423B6}"/>
                </a:ext>
              </a:extLst>
            </p:cNvPr>
            <p:cNvGrpSpPr/>
            <p:nvPr/>
          </p:nvGrpSpPr>
          <p:grpSpPr>
            <a:xfrm flipH="1">
              <a:off x="1471215" y="1397002"/>
              <a:ext cx="45719" cy="741362"/>
              <a:chOff x="1516922" y="1397001"/>
              <a:chExt cx="45719" cy="51682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A048ADD-D4D4-37ED-578D-49F57498775C}"/>
                  </a:ext>
                </a:extLst>
              </p:cNvPr>
              <p:cNvSpPr/>
              <p:nvPr/>
            </p:nvSpPr>
            <p:spPr>
              <a:xfrm>
                <a:off x="1516922" y="1397001"/>
                <a:ext cx="45719" cy="172274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E740525-9998-F5A3-E217-2BA133B9C103}"/>
                  </a:ext>
                </a:extLst>
              </p:cNvPr>
              <p:cNvSpPr/>
              <p:nvPr/>
            </p:nvSpPr>
            <p:spPr>
              <a:xfrm>
                <a:off x="1516922" y="1569275"/>
                <a:ext cx="45719" cy="172274"/>
              </a:xfrm>
              <a:prstGeom prst="rect">
                <a:avLst/>
              </a:prstGeom>
              <a:solidFill>
                <a:srgbClr val="001A5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CF5D8BD-71C2-A675-B016-A75FBED2C2E9}"/>
                  </a:ext>
                </a:extLst>
              </p:cNvPr>
              <p:cNvSpPr/>
              <p:nvPr/>
            </p:nvSpPr>
            <p:spPr>
              <a:xfrm>
                <a:off x="1516922" y="1741549"/>
                <a:ext cx="45719" cy="172274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EFBF88A6-9AA4-D31A-95D4-2F41606D8A78}"/>
                </a:ext>
              </a:extLst>
            </p:cNvPr>
            <p:cNvSpPr txBox="1">
              <a:spLocks/>
            </p:cNvSpPr>
            <p:nvPr/>
          </p:nvSpPr>
          <p:spPr>
            <a:xfrm>
              <a:off x="1516935" y="1413454"/>
              <a:ext cx="1452113" cy="3665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100" b="1" kern="1200" cap="all" baseline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hy-AM" sz="600" b="0" cap="none" dirty="0"/>
                <a:t>Էկոնոմիկայի Նախարարություն</a:t>
              </a:r>
              <a:endParaRPr lang="en-US" sz="600" b="0" cap="none" dirty="0"/>
            </a:p>
          </p:txBody>
        </p:sp>
      </p:grp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D147F93-84F6-4F8B-9812-C3AC7642F5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15451"/>
              </p:ext>
            </p:extLst>
          </p:nvPr>
        </p:nvGraphicFramePr>
        <p:xfrm>
          <a:off x="89807" y="722226"/>
          <a:ext cx="8980714" cy="406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450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p34"/>
          <p:cNvSpPr txBox="1">
            <a:spLocks noGrp="1"/>
          </p:cNvSpPr>
          <p:nvPr>
            <p:ph type="title"/>
          </p:nvPr>
        </p:nvSpPr>
        <p:spPr>
          <a:xfrm>
            <a:off x="551406" y="75076"/>
            <a:ext cx="8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600" b="1" dirty="0">
                <a:solidFill>
                  <a:schemeClr val="accent2"/>
                </a:solidFill>
                <a:latin typeface="GHEA Grapalat" panose="02000506050000020003" pitchFamily="50" charset="0"/>
              </a:rPr>
              <a:t>Միջոցառման </a:t>
            </a:r>
            <a:r>
              <a:rPr lang="hy-AM" sz="1600" b="1" dirty="0" err="1">
                <a:solidFill>
                  <a:schemeClr val="accent2"/>
                </a:solidFill>
                <a:latin typeface="GHEA Grapalat" panose="02000506050000020003" pitchFamily="50" charset="0"/>
              </a:rPr>
              <a:t>պորտֆելի</a:t>
            </a:r>
            <a:r>
              <a:rPr lang="hy-AM" sz="1600" b="1" dirty="0">
                <a:solidFill>
                  <a:schemeClr val="accent2"/>
                </a:solidFill>
                <a:latin typeface="GHEA Grapalat" panose="02000506050000020003" pitchFamily="50" charset="0"/>
              </a:rPr>
              <a:t> ոլորտային </a:t>
            </a:r>
            <a:r>
              <a:rPr lang="hy-AM" sz="1600" b="1" dirty="0" err="1">
                <a:solidFill>
                  <a:schemeClr val="accent2"/>
                </a:solidFill>
                <a:latin typeface="GHEA Grapalat" panose="02000506050000020003" pitchFamily="50" charset="0"/>
              </a:rPr>
              <a:t>բաշխվածք</a:t>
            </a:r>
            <a:endParaRPr sz="1600" b="1" dirty="0">
              <a:solidFill>
                <a:schemeClr val="accent2"/>
              </a:solidFill>
              <a:latin typeface="GHEA Grapalat" panose="02000506050000020003" pitchFamily="50" charset="0"/>
            </a:endParaRPr>
          </a:p>
        </p:txBody>
      </p:sp>
      <p:grpSp>
        <p:nvGrpSpPr>
          <p:cNvPr id="2493" name="Google Shape;2493;p34"/>
          <p:cNvGrpSpPr/>
          <p:nvPr/>
        </p:nvGrpSpPr>
        <p:grpSpPr>
          <a:xfrm>
            <a:off x="281243" y="908639"/>
            <a:ext cx="807163" cy="1167842"/>
            <a:chOff x="1354980" y="1088199"/>
            <a:chExt cx="1310393" cy="1895936"/>
          </a:xfrm>
        </p:grpSpPr>
        <p:grpSp>
          <p:nvGrpSpPr>
            <p:cNvPr id="2494" name="Google Shape;2494;p34"/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2495" name="Google Shape;2495;p34"/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496" name="Google Shape;2496;p34"/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000" cap="flat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2497" name="Google Shape;2497;p34"/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2498" name="Google Shape;2498;p34"/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499" name="Google Shape;2499;p34"/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500" name="Google Shape;2500;p34"/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501" name="Google Shape;2501;p34"/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502" name="Google Shape;2502;p34"/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503" name="Google Shape;2503;p34"/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504" name="Google Shape;2504;p34"/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505" name="Google Shape;2505;p34"/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506" name="Google Shape;2506;p34"/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507" name="Google Shape;2507;p34"/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508" name="Google Shape;2508;p34"/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509" name="Google Shape;2509;p34"/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2511" name="Google Shape;2511;p34"/>
            <p:cNvSpPr/>
            <p:nvPr/>
          </p:nvSpPr>
          <p:spPr>
            <a:xfrm>
              <a:off x="1724035" y="2537956"/>
              <a:ext cx="10464" cy="227434"/>
            </a:xfrm>
            <a:custGeom>
              <a:avLst/>
              <a:gdLst/>
              <a:ahLst/>
              <a:cxnLst/>
              <a:rect l="l" t="t" r="r" b="b"/>
              <a:pathLst>
                <a:path w="331" h="7195" extrusionOk="0">
                  <a:moveTo>
                    <a:pt x="1" y="1"/>
                  </a:moveTo>
                  <a:lnTo>
                    <a:pt x="1" y="7194"/>
                  </a:lnTo>
                  <a:lnTo>
                    <a:pt x="331" y="7194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rgbClr val="FFD07E"/>
            </a:solidFill>
            <a:ln w="1905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2512" name="Google Shape;2512;p34"/>
            <p:cNvSpPr/>
            <p:nvPr/>
          </p:nvSpPr>
          <p:spPr>
            <a:xfrm>
              <a:off x="1354980" y="1088199"/>
              <a:ext cx="1310393" cy="1895936"/>
            </a:xfrm>
            <a:custGeom>
              <a:avLst/>
              <a:gdLst/>
              <a:ahLst/>
              <a:cxnLst/>
              <a:rect l="l" t="t" r="r" b="b"/>
              <a:pathLst>
                <a:path w="41455" h="59979" extrusionOk="0">
                  <a:moveTo>
                    <a:pt x="7613" y="0"/>
                  </a:moveTo>
                  <a:lnTo>
                    <a:pt x="7613" y="510"/>
                  </a:lnTo>
                  <a:lnTo>
                    <a:pt x="9112" y="510"/>
                  </a:lnTo>
                  <a:lnTo>
                    <a:pt x="9112" y="0"/>
                  </a:lnTo>
                  <a:close/>
                  <a:moveTo>
                    <a:pt x="10611" y="0"/>
                  </a:moveTo>
                  <a:lnTo>
                    <a:pt x="10611" y="510"/>
                  </a:lnTo>
                  <a:lnTo>
                    <a:pt x="12140" y="510"/>
                  </a:lnTo>
                  <a:lnTo>
                    <a:pt x="12140" y="0"/>
                  </a:lnTo>
                  <a:close/>
                  <a:moveTo>
                    <a:pt x="13638" y="0"/>
                  </a:moveTo>
                  <a:lnTo>
                    <a:pt x="13638" y="510"/>
                  </a:lnTo>
                  <a:lnTo>
                    <a:pt x="15137" y="510"/>
                  </a:lnTo>
                  <a:lnTo>
                    <a:pt x="15137" y="0"/>
                  </a:lnTo>
                  <a:close/>
                  <a:moveTo>
                    <a:pt x="16636" y="0"/>
                  </a:moveTo>
                  <a:lnTo>
                    <a:pt x="16636" y="510"/>
                  </a:lnTo>
                  <a:lnTo>
                    <a:pt x="18134" y="510"/>
                  </a:lnTo>
                  <a:lnTo>
                    <a:pt x="18134" y="0"/>
                  </a:lnTo>
                  <a:close/>
                  <a:moveTo>
                    <a:pt x="19633" y="0"/>
                  </a:moveTo>
                  <a:lnTo>
                    <a:pt x="19633" y="510"/>
                  </a:lnTo>
                  <a:lnTo>
                    <a:pt x="21132" y="510"/>
                  </a:lnTo>
                  <a:lnTo>
                    <a:pt x="21132" y="0"/>
                  </a:lnTo>
                  <a:close/>
                  <a:moveTo>
                    <a:pt x="22631" y="0"/>
                  </a:moveTo>
                  <a:lnTo>
                    <a:pt x="22631" y="510"/>
                  </a:lnTo>
                  <a:lnTo>
                    <a:pt x="24159" y="510"/>
                  </a:lnTo>
                  <a:lnTo>
                    <a:pt x="24159" y="0"/>
                  </a:lnTo>
                  <a:close/>
                  <a:moveTo>
                    <a:pt x="25658" y="0"/>
                  </a:moveTo>
                  <a:lnTo>
                    <a:pt x="25658" y="510"/>
                  </a:lnTo>
                  <a:lnTo>
                    <a:pt x="27157" y="510"/>
                  </a:lnTo>
                  <a:lnTo>
                    <a:pt x="27157" y="0"/>
                  </a:lnTo>
                  <a:close/>
                  <a:moveTo>
                    <a:pt x="28655" y="0"/>
                  </a:moveTo>
                  <a:lnTo>
                    <a:pt x="28655" y="510"/>
                  </a:lnTo>
                  <a:lnTo>
                    <a:pt x="30154" y="510"/>
                  </a:lnTo>
                  <a:lnTo>
                    <a:pt x="30154" y="0"/>
                  </a:lnTo>
                  <a:close/>
                  <a:moveTo>
                    <a:pt x="31653" y="0"/>
                  </a:moveTo>
                  <a:lnTo>
                    <a:pt x="31653" y="510"/>
                  </a:lnTo>
                  <a:lnTo>
                    <a:pt x="33151" y="510"/>
                  </a:lnTo>
                  <a:lnTo>
                    <a:pt x="33151" y="0"/>
                  </a:lnTo>
                  <a:close/>
                  <a:moveTo>
                    <a:pt x="5066" y="0"/>
                  </a:moveTo>
                  <a:cubicBezTo>
                    <a:pt x="4946" y="0"/>
                    <a:pt x="4826" y="30"/>
                    <a:pt x="4706" y="30"/>
                  </a:cubicBezTo>
                  <a:lnTo>
                    <a:pt x="4616" y="30"/>
                  </a:lnTo>
                  <a:lnTo>
                    <a:pt x="4676" y="540"/>
                  </a:lnTo>
                  <a:cubicBezTo>
                    <a:pt x="4886" y="510"/>
                    <a:pt x="5066" y="510"/>
                    <a:pt x="5275" y="510"/>
                  </a:cubicBezTo>
                  <a:lnTo>
                    <a:pt x="6115" y="510"/>
                  </a:lnTo>
                  <a:lnTo>
                    <a:pt x="6115" y="0"/>
                  </a:lnTo>
                  <a:close/>
                  <a:moveTo>
                    <a:pt x="34680" y="0"/>
                  </a:moveTo>
                  <a:lnTo>
                    <a:pt x="34680" y="510"/>
                  </a:lnTo>
                  <a:lnTo>
                    <a:pt x="36179" y="510"/>
                  </a:lnTo>
                  <a:cubicBezTo>
                    <a:pt x="36598" y="510"/>
                    <a:pt x="37048" y="570"/>
                    <a:pt x="37468" y="689"/>
                  </a:cubicBezTo>
                  <a:lnTo>
                    <a:pt x="37588" y="210"/>
                  </a:lnTo>
                  <a:cubicBezTo>
                    <a:pt x="37558" y="180"/>
                    <a:pt x="37528" y="180"/>
                    <a:pt x="37498" y="180"/>
                  </a:cubicBezTo>
                  <a:cubicBezTo>
                    <a:pt x="37498" y="180"/>
                    <a:pt x="37498" y="150"/>
                    <a:pt x="37468" y="150"/>
                  </a:cubicBezTo>
                  <a:lnTo>
                    <a:pt x="37378" y="150"/>
                  </a:lnTo>
                  <a:cubicBezTo>
                    <a:pt x="37378" y="120"/>
                    <a:pt x="37348" y="120"/>
                    <a:pt x="37348" y="120"/>
                  </a:cubicBezTo>
                  <a:lnTo>
                    <a:pt x="37228" y="120"/>
                  </a:lnTo>
                  <a:cubicBezTo>
                    <a:pt x="37228" y="90"/>
                    <a:pt x="37228" y="90"/>
                    <a:pt x="37228" y="90"/>
                  </a:cubicBezTo>
                  <a:lnTo>
                    <a:pt x="37078" y="90"/>
                  </a:lnTo>
                  <a:cubicBezTo>
                    <a:pt x="37078" y="60"/>
                    <a:pt x="37078" y="60"/>
                    <a:pt x="37078" y="60"/>
                  </a:cubicBezTo>
                  <a:lnTo>
                    <a:pt x="36868" y="60"/>
                  </a:lnTo>
                  <a:cubicBezTo>
                    <a:pt x="36868" y="60"/>
                    <a:pt x="36868" y="60"/>
                    <a:pt x="36868" y="30"/>
                  </a:cubicBezTo>
                  <a:lnTo>
                    <a:pt x="36598" y="30"/>
                  </a:lnTo>
                  <a:cubicBezTo>
                    <a:pt x="36598" y="30"/>
                    <a:pt x="36598" y="0"/>
                    <a:pt x="36598" y="0"/>
                  </a:cubicBezTo>
                  <a:close/>
                  <a:moveTo>
                    <a:pt x="3177" y="450"/>
                  </a:moveTo>
                  <a:cubicBezTo>
                    <a:pt x="2818" y="599"/>
                    <a:pt x="2488" y="779"/>
                    <a:pt x="2158" y="1019"/>
                  </a:cubicBezTo>
                  <a:lnTo>
                    <a:pt x="2128" y="1019"/>
                  </a:lnTo>
                  <a:cubicBezTo>
                    <a:pt x="2128" y="1019"/>
                    <a:pt x="2128" y="1049"/>
                    <a:pt x="2128" y="1049"/>
                  </a:cubicBezTo>
                  <a:lnTo>
                    <a:pt x="2098" y="1049"/>
                  </a:lnTo>
                  <a:cubicBezTo>
                    <a:pt x="2098" y="1049"/>
                    <a:pt x="2098" y="1049"/>
                    <a:pt x="2098" y="1079"/>
                  </a:cubicBezTo>
                  <a:lnTo>
                    <a:pt x="2068" y="1079"/>
                  </a:lnTo>
                  <a:cubicBezTo>
                    <a:pt x="2008" y="1139"/>
                    <a:pt x="1948" y="1169"/>
                    <a:pt x="1888" y="1229"/>
                  </a:cubicBezTo>
                  <a:lnTo>
                    <a:pt x="2218" y="1619"/>
                  </a:lnTo>
                  <a:cubicBezTo>
                    <a:pt x="2578" y="1319"/>
                    <a:pt x="2967" y="1079"/>
                    <a:pt x="3357" y="899"/>
                  </a:cubicBezTo>
                  <a:lnTo>
                    <a:pt x="3177" y="450"/>
                  </a:lnTo>
                  <a:close/>
                  <a:moveTo>
                    <a:pt x="38966" y="809"/>
                  </a:moveTo>
                  <a:lnTo>
                    <a:pt x="38697" y="1229"/>
                  </a:lnTo>
                  <a:cubicBezTo>
                    <a:pt x="39086" y="1469"/>
                    <a:pt x="39446" y="1768"/>
                    <a:pt x="39746" y="2098"/>
                  </a:cubicBezTo>
                  <a:lnTo>
                    <a:pt x="40105" y="1768"/>
                  </a:lnTo>
                  <a:cubicBezTo>
                    <a:pt x="40105" y="1768"/>
                    <a:pt x="40105" y="1739"/>
                    <a:pt x="40076" y="1739"/>
                  </a:cubicBezTo>
                  <a:cubicBezTo>
                    <a:pt x="40076" y="1709"/>
                    <a:pt x="40076" y="1709"/>
                    <a:pt x="40076" y="1709"/>
                  </a:cubicBezTo>
                  <a:cubicBezTo>
                    <a:pt x="40046" y="1679"/>
                    <a:pt x="39986" y="1649"/>
                    <a:pt x="39956" y="1619"/>
                  </a:cubicBezTo>
                  <a:cubicBezTo>
                    <a:pt x="39956" y="1619"/>
                    <a:pt x="39956" y="1589"/>
                    <a:pt x="39956" y="1589"/>
                  </a:cubicBezTo>
                  <a:cubicBezTo>
                    <a:pt x="39926" y="1589"/>
                    <a:pt x="39926" y="1589"/>
                    <a:pt x="39926" y="1559"/>
                  </a:cubicBezTo>
                  <a:cubicBezTo>
                    <a:pt x="39896" y="1559"/>
                    <a:pt x="39896" y="1529"/>
                    <a:pt x="39866" y="1529"/>
                  </a:cubicBezTo>
                  <a:cubicBezTo>
                    <a:pt x="39866" y="1529"/>
                    <a:pt x="39866" y="1499"/>
                    <a:pt x="39866" y="1499"/>
                  </a:cubicBezTo>
                  <a:lnTo>
                    <a:pt x="39836" y="1499"/>
                  </a:lnTo>
                  <a:cubicBezTo>
                    <a:pt x="39836" y="1499"/>
                    <a:pt x="39836" y="1499"/>
                    <a:pt x="39836" y="1469"/>
                  </a:cubicBezTo>
                  <a:lnTo>
                    <a:pt x="39806" y="1469"/>
                  </a:lnTo>
                  <a:cubicBezTo>
                    <a:pt x="39806" y="1439"/>
                    <a:pt x="39806" y="1439"/>
                    <a:pt x="39806" y="1439"/>
                  </a:cubicBezTo>
                  <a:lnTo>
                    <a:pt x="39776" y="1439"/>
                  </a:lnTo>
                  <a:cubicBezTo>
                    <a:pt x="39776" y="1439"/>
                    <a:pt x="39776" y="1409"/>
                    <a:pt x="39776" y="1409"/>
                  </a:cubicBezTo>
                  <a:lnTo>
                    <a:pt x="39746" y="1409"/>
                  </a:lnTo>
                  <a:cubicBezTo>
                    <a:pt x="39746" y="1409"/>
                    <a:pt x="39746" y="1379"/>
                    <a:pt x="39746" y="1379"/>
                  </a:cubicBezTo>
                  <a:lnTo>
                    <a:pt x="39716" y="1379"/>
                  </a:lnTo>
                  <a:cubicBezTo>
                    <a:pt x="39716" y="1349"/>
                    <a:pt x="39716" y="1349"/>
                    <a:pt x="39716" y="1349"/>
                  </a:cubicBezTo>
                  <a:lnTo>
                    <a:pt x="39686" y="1349"/>
                  </a:lnTo>
                  <a:cubicBezTo>
                    <a:pt x="39686" y="1349"/>
                    <a:pt x="39686" y="1349"/>
                    <a:pt x="39686" y="1319"/>
                  </a:cubicBezTo>
                  <a:lnTo>
                    <a:pt x="39656" y="1319"/>
                  </a:lnTo>
                  <a:cubicBezTo>
                    <a:pt x="39656" y="1289"/>
                    <a:pt x="39626" y="1289"/>
                    <a:pt x="39626" y="1289"/>
                  </a:cubicBezTo>
                  <a:lnTo>
                    <a:pt x="39596" y="1289"/>
                  </a:lnTo>
                  <a:cubicBezTo>
                    <a:pt x="39596" y="1259"/>
                    <a:pt x="39596" y="1259"/>
                    <a:pt x="39596" y="1259"/>
                  </a:cubicBezTo>
                  <a:lnTo>
                    <a:pt x="39566" y="1259"/>
                  </a:lnTo>
                  <a:cubicBezTo>
                    <a:pt x="39566" y="1229"/>
                    <a:pt x="39566" y="1229"/>
                    <a:pt x="39566" y="1229"/>
                  </a:cubicBezTo>
                  <a:lnTo>
                    <a:pt x="39536" y="1229"/>
                  </a:lnTo>
                  <a:cubicBezTo>
                    <a:pt x="39536" y="1199"/>
                    <a:pt x="39536" y="1199"/>
                    <a:pt x="39536" y="1199"/>
                  </a:cubicBezTo>
                  <a:lnTo>
                    <a:pt x="39506" y="1199"/>
                  </a:lnTo>
                  <a:cubicBezTo>
                    <a:pt x="39506" y="1199"/>
                    <a:pt x="39506" y="1199"/>
                    <a:pt x="39506" y="1169"/>
                  </a:cubicBezTo>
                  <a:lnTo>
                    <a:pt x="39476" y="1169"/>
                  </a:lnTo>
                  <a:cubicBezTo>
                    <a:pt x="39476" y="1169"/>
                    <a:pt x="39476" y="1169"/>
                    <a:pt x="39476" y="1139"/>
                  </a:cubicBezTo>
                  <a:lnTo>
                    <a:pt x="39446" y="1139"/>
                  </a:lnTo>
                  <a:cubicBezTo>
                    <a:pt x="39446" y="1139"/>
                    <a:pt x="39416" y="1139"/>
                    <a:pt x="39416" y="1109"/>
                  </a:cubicBezTo>
                  <a:lnTo>
                    <a:pt x="39386" y="1109"/>
                  </a:lnTo>
                  <a:cubicBezTo>
                    <a:pt x="39386" y="1109"/>
                    <a:pt x="39386" y="1079"/>
                    <a:pt x="39386" y="1079"/>
                  </a:cubicBezTo>
                  <a:lnTo>
                    <a:pt x="39356" y="1079"/>
                  </a:lnTo>
                  <a:cubicBezTo>
                    <a:pt x="39356" y="1079"/>
                    <a:pt x="39356" y="1079"/>
                    <a:pt x="39356" y="1049"/>
                  </a:cubicBezTo>
                  <a:lnTo>
                    <a:pt x="39326" y="1049"/>
                  </a:lnTo>
                  <a:cubicBezTo>
                    <a:pt x="39206" y="959"/>
                    <a:pt x="39086" y="869"/>
                    <a:pt x="38966" y="809"/>
                  </a:cubicBezTo>
                  <a:close/>
                  <a:moveTo>
                    <a:pt x="899" y="2338"/>
                  </a:moveTo>
                  <a:cubicBezTo>
                    <a:pt x="899" y="2338"/>
                    <a:pt x="869" y="2368"/>
                    <a:pt x="869" y="2368"/>
                  </a:cubicBezTo>
                  <a:cubicBezTo>
                    <a:pt x="869" y="2368"/>
                    <a:pt x="869" y="2398"/>
                    <a:pt x="869" y="2398"/>
                  </a:cubicBezTo>
                  <a:lnTo>
                    <a:pt x="839" y="2398"/>
                  </a:lnTo>
                  <a:cubicBezTo>
                    <a:pt x="839" y="2398"/>
                    <a:pt x="839" y="2428"/>
                    <a:pt x="839" y="2428"/>
                  </a:cubicBezTo>
                  <a:cubicBezTo>
                    <a:pt x="809" y="2458"/>
                    <a:pt x="809" y="2458"/>
                    <a:pt x="809" y="2458"/>
                  </a:cubicBezTo>
                  <a:cubicBezTo>
                    <a:pt x="809" y="2488"/>
                    <a:pt x="809" y="2488"/>
                    <a:pt x="809" y="2488"/>
                  </a:cubicBezTo>
                  <a:cubicBezTo>
                    <a:pt x="779" y="2488"/>
                    <a:pt x="779" y="2518"/>
                    <a:pt x="779" y="2518"/>
                  </a:cubicBezTo>
                  <a:cubicBezTo>
                    <a:pt x="779" y="2518"/>
                    <a:pt x="779" y="2548"/>
                    <a:pt x="779" y="2548"/>
                  </a:cubicBezTo>
                  <a:lnTo>
                    <a:pt x="749" y="2548"/>
                  </a:lnTo>
                  <a:cubicBezTo>
                    <a:pt x="749" y="2548"/>
                    <a:pt x="749" y="2578"/>
                    <a:pt x="749" y="2578"/>
                  </a:cubicBezTo>
                  <a:lnTo>
                    <a:pt x="719" y="2578"/>
                  </a:lnTo>
                  <a:cubicBezTo>
                    <a:pt x="719" y="2608"/>
                    <a:pt x="719" y="2608"/>
                    <a:pt x="719" y="2608"/>
                  </a:cubicBezTo>
                  <a:cubicBezTo>
                    <a:pt x="719" y="2608"/>
                    <a:pt x="719" y="2608"/>
                    <a:pt x="719" y="2638"/>
                  </a:cubicBezTo>
                  <a:lnTo>
                    <a:pt x="689" y="2638"/>
                  </a:lnTo>
                  <a:cubicBezTo>
                    <a:pt x="689" y="2668"/>
                    <a:pt x="689" y="2668"/>
                    <a:pt x="689" y="2668"/>
                  </a:cubicBezTo>
                  <a:cubicBezTo>
                    <a:pt x="689" y="2668"/>
                    <a:pt x="689" y="2668"/>
                    <a:pt x="689" y="2698"/>
                  </a:cubicBezTo>
                  <a:lnTo>
                    <a:pt x="659" y="2698"/>
                  </a:lnTo>
                  <a:cubicBezTo>
                    <a:pt x="659" y="2698"/>
                    <a:pt x="659" y="2728"/>
                    <a:pt x="659" y="2728"/>
                  </a:cubicBezTo>
                  <a:cubicBezTo>
                    <a:pt x="659" y="2728"/>
                    <a:pt x="659" y="2728"/>
                    <a:pt x="659" y="2758"/>
                  </a:cubicBezTo>
                  <a:lnTo>
                    <a:pt x="629" y="2758"/>
                  </a:lnTo>
                  <a:cubicBezTo>
                    <a:pt x="629" y="2788"/>
                    <a:pt x="629" y="2788"/>
                    <a:pt x="629" y="2788"/>
                  </a:cubicBezTo>
                  <a:cubicBezTo>
                    <a:pt x="629" y="2818"/>
                    <a:pt x="599" y="2818"/>
                    <a:pt x="599" y="2818"/>
                  </a:cubicBezTo>
                  <a:cubicBezTo>
                    <a:pt x="599" y="2818"/>
                    <a:pt x="599" y="2818"/>
                    <a:pt x="599" y="2848"/>
                  </a:cubicBezTo>
                  <a:lnTo>
                    <a:pt x="570" y="2848"/>
                  </a:lnTo>
                  <a:cubicBezTo>
                    <a:pt x="570" y="2878"/>
                    <a:pt x="570" y="2878"/>
                    <a:pt x="570" y="2878"/>
                  </a:cubicBezTo>
                  <a:cubicBezTo>
                    <a:pt x="570" y="2908"/>
                    <a:pt x="570" y="2908"/>
                    <a:pt x="570" y="2908"/>
                  </a:cubicBezTo>
                  <a:lnTo>
                    <a:pt x="540" y="2908"/>
                  </a:lnTo>
                  <a:cubicBezTo>
                    <a:pt x="540" y="2937"/>
                    <a:pt x="540" y="2937"/>
                    <a:pt x="540" y="2937"/>
                  </a:cubicBezTo>
                  <a:cubicBezTo>
                    <a:pt x="540" y="2937"/>
                    <a:pt x="540" y="2937"/>
                    <a:pt x="540" y="2967"/>
                  </a:cubicBezTo>
                  <a:lnTo>
                    <a:pt x="510" y="2967"/>
                  </a:lnTo>
                  <a:cubicBezTo>
                    <a:pt x="510" y="2997"/>
                    <a:pt x="510" y="2997"/>
                    <a:pt x="510" y="2997"/>
                  </a:cubicBezTo>
                  <a:cubicBezTo>
                    <a:pt x="510" y="3027"/>
                    <a:pt x="510" y="3027"/>
                    <a:pt x="510" y="3027"/>
                  </a:cubicBezTo>
                  <a:cubicBezTo>
                    <a:pt x="510" y="3027"/>
                    <a:pt x="510" y="3027"/>
                    <a:pt x="480" y="3057"/>
                  </a:cubicBezTo>
                  <a:cubicBezTo>
                    <a:pt x="480" y="3087"/>
                    <a:pt x="480" y="3087"/>
                    <a:pt x="480" y="3087"/>
                  </a:cubicBezTo>
                  <a:cubicBezTo>
                    <a:pt x="480" y="3087"/>
                    <a:pt x="480" y="3087"/>
                    <a:pt x="480" y="3117"/>
                  </a:cubicBezTo>
                  <a:lnTo>
                    <a:pt x="450" y="3117"/>
                  </a:lnTo>
                  <a:cubicBezTo>
                    <a:pt x="450" y="3117"/>
                    <a:pt x="450" y="3147"/>
                    <a:pt x="450" y="3147"/>
                  </a:cubicBezTo>
                  <a:cubicBezTo>
                    <a:pt x="450" y="3147"/>
                    <a:pt x="450" y="3177"/>
                    <a:pt x="450" y="3177"/>
                  </a:cubicBezTo>
                  <a:lnTo>
                    <a:pt x="420" y="3177"/>
                  </a:lnTo>
                  <a:cubicBezTo>
                    <a:pt x="420" y="3177"/>
                    <a:pt x="420" y="3207"/>
                    <a:pt x="420" y="3207"/>
                  </a:cubicBezTo>
                  <a:cubicBezTo>
                    <a:pt x="420" y="3237"/>
                    <a:pt x="420" y="3237"/>
                    <a:pt x="420" y="3237"/>
                  </a:cubicBezTo>
                  <a:lnTo>
                    <a:pt x="390" y="3237"/>
                  </a:lnTo>
                  <a:cubicBezTo>
                    <a:pt x="390" y="3237"/>
                    <a:pt x="390" y="3237"/>
                    <a:pt x="390" y="3267"/>
                  </a:cubicBezTo>
                  <a:cubicBezTo>
                    <a:pt x="390" y="3297"/>
                    <a:pt x="390" y="3297"/>
                    <a:pt x="390" y="3297"/>
                  </a:cubicBezTo>
                  <a:cubicBezTo>
                    <a:pt x="390" y="3297"/>
                    <a:pt x="390" y="3327"/>
                    <a:pt x="390" y="3327"/>
                  </a:cubicBezTo>
                  <a:lnTo>
                    <a:pt x="360" y="3327"/>
                  </a:lnTo>
                  <a:cubicBezTo>
                    <a:pt x="360" y="3327"/>
                    <a:pt x="360" y="3357"/>
                    <a:pt x="360" y="3357"/>
                  </a:cubicBezTo>
                  <a:cubicBezTo>
                    <a:pt x="360" y="3357"/>
                    <a:pt x="360" y="3357"/>
                    <a:pt x="360" y="3387"/>
                  </a:cubicBezTo>
                  <a:cubicBezTo>
                    <a:pt x="300" y="3477"/>
                    <a:pt x="270" y="3597"/>
                    <a:pt x="240" y="3687"/>
                  </a:cubicBezTo>
                  <a:lnTo>
                    <a:pt x="719" y="3837"/>
                  </a:lnTo>
                  <a:cubicBezTo>
                    <a:pt x="869" y="3417"/>
                    <a:pt x="1049" y="2997"/>
                    <a:pt x="1319" y="2608"/>
                  </a:cubicBezTo>
                  <a:lnTo>
                    <a:pt x="899" y="2338"/>
                  </a:lnTo>
                  <a:close/>
                  <a:moveTo>
                    <a:pt x="40945" y="3027"/>
                  </a:moveTo>
                  <a:lnTo>
                    <a:pt x="40495" y="3237"/>
                  </a:lnTo>
                  <a:cubicBezTo>
                    <a:pt x="40675" y="3657"/>
                    <a:pt x="40825" y="4076"/>
                    <a:pt x="40885" y="4526"/>
                  </a:cubicBezTo>
                  <a:lnTo>
                    <a:pt x="41394" y="4436"/>
                  </a:lnTo>
                  <a:cubicBezTo>
                    <a:pt x="41304" y="3957"/>
                    <a:pt x="41155" y="3477"/>
                    <a:pt x="40945" y="3027"/>
                  </a:cubicBezTo>
                  <a:close/>
                  <a:moveTo>
                    <a:pt x="0" y="5156"/>
                  </a:moveTo>
                  <a:cubicBezTo>
                    <a:pt x="0" y="5186"/>
                    <a:pt x="0" y="5216"/>
                    <a:pt x="0" y="5245"/>
                  </a:cubicBezTo>
                  <a:lnTo>
                    <a:pt x="0" y="5275"/>
                  </a:lnTo>
                  <a:lnTo>
                    <a:pt x="0" y="6654"/>
                  </a:lnTo>
                  <a:lnTo>
                    <a:pt x="510" y="6654"/>
                  </a:lnTo>
                  <a:lnTo>
                    <a:pt x="510" y="5275"/>
                  </a:lnTo>
                  <a:lnTo>
                    <a:pt x="510" y="5186"/>
                  </a:lnTo>
                  <a:lnTo>
                    <a:pt x="0" y="5156"/>
                  </a:lnTo>
                  <a:close/>
                  <a:moveTo>
                    <a:pt x="40945" y="5965"/>
                  </a:moveTo>
                  <a:lnTo>
                    <a:pt x="40945" y="7464"/>
                  </a:lnTo>
                  <a:lnTo>
                    <a:pt x="41454" y="7464"/>
                  </a:lnTo>
                  <a:lnTo>
                    <a:pt x="41454" y="5965"/>
                  </a:lnTo>
                  <a:close/>
                  <a:moveTo>
                    <a:pt x="0" y="8183"/>
                  </a:moveTo>
                  <a:lnTo>
                    <a:pt x="0" y="9682"/>
                  </a:lnTo>
                  <a:lnTo>
                    <a:pt x="510" y="9682"/>
                  </a:lnTo>
                  <a:lnTo>
                    <a:pt x="510" y="8183"/>
                  </a:lnTo>
                  <a:close/>
                  <a:moveTo>
                    <a:pt x="40945" y="8962"/>
                  </a:moveTo>
                  <a:lnTo>
                    <a:pt x="40945" y="10461"/>
                  </a:lnTo>
                  <a:lnTo>
                    <a:pt x="41454" y="10461"/>
                  </a:lnTo>
                  <a:lnTo>
                    <a:pt x="41454" y="8962"/>
                  </a:lnTo>
                  <a:close/>
                  <a:moveTo>
                    <a:pt x="0" y="11180"/>
                  </a:moveTo>
                  <a:lnTo>
                    <a:pt x="0" y="12679"/>
                  </a:lnTo>
                  <a:lnTo>
                    <a:pt x="510" y="12679"/>
                  </a:lnTo>
                  <a:lnTo>
                    <a:pt x="510" y="11180"/>
                  </a:lnTo>
                  <a:close/>
                  <a:moveTo>
                    <a:pt x="40945" y="11960"/>
                  </a:moveTo>
                  <a:lnTo>
                    <a:pt x="40945" y="13458"/>
                  </a:lnTo>
                  <a:lnTo>
                    <a:pt x="41454" y="13458"/>
                  </a:lnTo>
                  <a:lnTo>
                    <a:pt x="41454" y="11960"/>
                  </a:lnTo>
                  <a:close/>
                  <a:moveTo>
                    <a:pt x="0" y="14178"/>
                  </a:moveTo>
                  <a:lnTo>
                    <a:pt x="0" y="15677"/>
                  </a:lnTo>
                  <a:lnTo>
                    <a:pt x="510" y="15677"/>
                  </a:lnTo>
                  <a:lnTo>
                    <a:pt x="510" y="14178"/>
                  </a:lnTo>
                  <a:close/>
                  <a:moveTo>
                    <a:pt x="40945" y="14957"/>
                  </a:moveTo>
                  <a:lnTo>
                    <a:pt x="40945" y="16456"/>
                  </a:lnTo>
                  <a:lnTo>
                    <a:pt x="41454" y="16456"/>
                  </a:lnTo>
                  <a:lnTo>
                    <a:pt x="41454" y="14957"/>
                  </a:lnTo>
                  <a:close/>
                  <a:moveTo>
                    <a:pt x="0" y="17175"/>
                  </a:moveTo>
                  <a:lnTo>
                    <a:pt x="0" y="18704"/>
                  </a:lnTo>
                  <a:lnTo>
                    <a:pt x="510" y="18704"/>
                  </a:lnTo>
                  <a:lnTo>
                    <a:pt x="510" y="17175"/>
                  </a:lnTo>
                  <a:close/>
                  <a:moveTo>
                    <a:pt x="40945" y="17985"/>
                  </a:moveTo>
                  <a:lnTo>
                    <a:pt x="40945" y="19483"/>
                  </a:lnTo>
                  <a:lnTo>
                    <a:pt x="41454" y="19483"/>
                  </a:lnTo>
                  <a:lnTo>
                    <a:pt x="41454" y="17985"/>
                  </a:lnTo>
                  <a:close/>
                  <a:moveTo>
                    <a:pt x="0" y="20203"/>
                  </a:moveTo>
                  <a:lnTo>
                    <a:pt x="0" y="21701"/>
                  </a:lnTo>
                  <a:lnTo>
                    <a:pt x="510" y="21701"/>
                  </a:lnTo>
                  <a:lnTo>
                    <a:pt x="510" y="20203"/>
                  </a:lnTo>
                  <a:close/>
                  <a:moveTo>
                    <a:pt x="40945" y="20982"/>
                  </a:moveTo>
                  <a:lnTo>
                    <a:pt x="40945" y="22481"/>
                  </a:lnTo>
                  <a:lnTo>
                    <a:pt x="41454" y="22481"/>
                  </a:lnTo>
                  <a:lnTo>
                    <a:pt x="41454" y="20982"/>
                  </a:lnTo>
                  <a:close/>
                  <a:moveTo>
                    <a:pt x="0" y="23200"/>
                  </a:moveTo>
                  <a:lnTo>
                    <a:pt x="0" y="24699"/>
                  </a:lnTo>
                  <a:lnTo>
                    <a:pt x="510" y="24699"/>
                  </a:lnTo>
                  <a:lnTo>
                    <a:pt x="510" y="23200"/>
                  </a:lnTo>
                  <a:close/>
                  <a:moveTo>
                    <a:pt x="40945" y="23979"/>
                  </a:moveTo>
                  <a:lnTo>
                    <a:pt x="40945" y="25478"/>
                  </a:lnTo>
                  <a:lnTo>
                    <a:pt x="41454" y="25478"/>
                  </a:lnTo>
                  <a:lnTo>
                    <a:pt x="41454" y="23979"/>
                  </a:lnTo>
                  <a:close/>
                  <a:moveTo>
                    <a:pt x="0" y="26197"/>
                  </a:moveTo>
                  <a:lnTo>
                    <a:pt x="0" y="27696"/>
                  </a:lnTo>
                  <a:lnTo>
                    <a:pt x="510" y="27696"/>
                  </a:lnTo>
                  <a:lnTo>
                    <a:pt x="510" y="26197"/>
                  </a:lnTo>
                  <a:close/>
                  <a:moveTo>
                    <a:pt x="40945" y="26977"/>
                  </a:moveTo>
                  <a:lnTo>
                    <a:pt x="40945" y="28506"/>
                  </a:lnTo>
                  <a:lnTo>
                    <a:pt x="41454" y="28506"/>
                  </a:lnTo>
                  <a:lnTo>
                    <a:pt x="41454" y="26977"/>
                  </a:lnTo>
                  <a:close/>
                  <a:moveTo>
                    <a:pt x="0" y="29195"/>
                  </a:moveTo>
                  <a:lnTo>
                    <a:pt x="0" y="30724"/>
                  </a:lnTo>
                  <a:lnTo>
                    <a:pt x="510" y="30724"/>
                  </a:lnTo>
                  <a:lnTo>
                    <a:pt x="510" y="29195"/>
                  </a:lnTo>
                  <a:close/>
                  <a:moveTo>
                    <a:pt x="40945" y="30004"/>
                  </a:moveTo>
                  <a:lnTo>
                    <a:pt x="40945" y="31503"/>
                  </a:lnTo>
                  <a:lnTo>
                    <a:pt x="41454" y="31503"/>
                  </a:lnTo>
                  <a:lnTo>
                    <a:pt x="41454" y="30004"/>
                  </a:lnTo>
                  <a:close/>
                  <a:moveTo>
                    <a:pt x="0" y="32222"/>
                  </a:moveTo>
                  <a:lnTo>
                    <a:pt x="0" y="33721"/>
                  </a:lnTo>
                  <a:lnTo>
                    <a:pt x="510" y="33721"/>
                  </a:lnTo>
                  <a:lnTo>
                    <a:pt x="510" y="32222"/>
                  </a:lnTo>
                  <a:close/>
                  <a:moveTo>
                    <a:pt x="40945" y="33002"/>
                  </a:moveTo>
                  <a:lnTo>
                    <a:pt x="40945" y="34500"/>
                  </a:lnTo>
                  <a:lnTo>
                    <a:pt x="41454" y="34500"/>
                  </a:lnTo>
                  <a:lnTo>
                    <a:pt x="41454" y="33002"/>
                  </a:lnTo>
                  <a:close/>
                  <a:moveTo>
                    <a:pt x="0" y="35220"/>
                  </a:moveTo>
                  <a:lnTo>
                    <a:pt x="0" y="36718"/>
                  </a:lnTo>
                  <a:lnTo>
                    <a:pt x="510" y="36718"/>
                  </a:lnTo>
                  <a:lnTo>
                    <a:pt x="510" y="35220"/>
                  </a:lnTo>
                  <a:close/>
                  <a:moveTo>
                    <a:pt x="40945" y="35999"/>
                  </a:moveTo>
                  <a:lnTo>
                    <a:pt x="40945" y="37498"/>
                  </a:lnTo>
                  <a:lnTo>
                    <a:pt x="41454" y="37498"/>
                  </a:lnTo>
                  <a:lnTo>
                    <a:pt x="41454" y="35999"/>
                  </a:lnTo>
                  <a:close/>
                  <a:moveTo>
                    <a:pt x="0" y="38217"/>
                  </a:moveTo>
                  <a:lnTo>
                    <a:pt x="0" y="39716"/>
                  </a:lnTo>
                  <a:lnTo>
                    <a:pt x="510" y="39716"/>
                  </a:lnTo>
                  <a:lnTo>
                    <a:pt x="510" y="38217"/>
                  </a:lnTo>
                  <a:close/>
                  <a:moveTo>
                    <a:pt x="40945" y="38997"/>
                  </a:moveTo>
                  <a:lnTo>
                    <a:pt x="40945" y="40525"/>
                  </a:lnTo>
                  <a:lnTo>
                    <a:pt x="41454" y="40525"/>
                  </a:lnTo>
                  <a:lnTo>
                    <a:pt x="41454" y="38997"/>
                  </a:lnTo>
                  <a:close/>
                  <a:moveTo>
                    <a:pt x="0" y="41245"/>
                  </a:moveTo>
                  <a:lnTo>
                    <a:pt x="0" y="42743"/>
                  </a:lnTo>
                  <a:lnTo>
                    <a:pt x="510" y="42743"/>
                  </a:lnTo>
                  <a:lnTo>
                    <a:pt x="510" y="41245"/>
                  </a:lnTo>
                  <a:close/>
                  <a:moveTo>
                    <a:pt x="40945" y="42024"/>
                  </a:moveTo>
                  <a:lnTo>
                    <a:pt x="40945" y="43523"/>
                  </a:lnTo>
                  <a:lnTo>
                    <a:pt x="41454" y="43523"/>
                  </a:lnTo>
                  <a:lnTo>
                    <a:pt x="41454" y="42024"/>
                  </a:lnTo>
                  <a:close/>
                  <a:moveTo>
                    <a:pt x="0" y="44242"/>
                  </a:moveTo>
                  <a:lnTo>
                    <a:pt x="0" y="45741"/>
                  </a:lnTo>
                  <a:lnTo>
                    <a:pt x="510" y="45741"/>
                  </a:lnTo>
                  <a:lnTo>
                    <a:pt x="510" y="44242"/>
                  </a:lnTo>
                  <a:close/>
                  <a:moveTo>
                    <a:pt x="40945" y="45021"/>
                  </a:moveTo>
                  <a:lnTo>
                    <a:pt x="40945" y="46520"/>
                  </a:lnTo>
                  <a:lnTo>
                    <a:pt x="41454" y="46520"/>
                  </a:lnTo>
                  <a:lnTo>
                    <a:pt x="41454" y="45021"/>
                  </a:lnTo>
                  <a:close/>
                  <a:moveTo>
                    <a:pt x="0" y="47239"/>
                  </a:moveTo>
                  <a:lnTo>
                    <a:pt x="0" y="48738"/>
                  </a:lnTo>
                  <a:lnTo>
                    <a:pt x="510" y="48738"/>
                  </a:lnTo>
                  <a:lnTo>
                    <a:pt x="510" y="47239"/>
                  </a:lnTo>
                  <a:close/>
                  <a:moveTo>
                    <a:pt x="40945" y="48019"/>
                  </a:moveTo>
                  <a:lnTo>
                    <a:pt x="40945" y="49517"/>
                  </a:lnTo>
                  <a:lnTo>
                    <a:pt x="41454" y="49517"/>
                  </a:lnTo>
                  <a:lnTo>
                    <a:pt x="41454" y="48019"/>
                  </a:lnTo>
                  <a:close/>
                  <a:moveTo>
                    <a:pt x="0" y="50237"/>
                  </a:moveTo>
                  <a:lnTo>
                    <a:pt x="0" y="51736"/>
                  </a:lnTo>
                  <a:lnTo>
                    <a:pt x="510" y="51736"/>
                  </a:lnTo>
                  <a:lnTo>
                    <a:pt x="510" y="50237"/>
                  </a:lnTo>
                  <a:close/>
                  <a:moveTo>
                    <a:pt x="40945" y="51046"/>
                  </a:moveTo>
                  <a:lnTo>
                    <a:pt x="40945" y="52545"/>
                  </a:lnTo>
                  <a:lnTo>
                    <a:pt x="41454" y="52545"/>
                  </a:lnTo>
                  <a:lnTo>
                    <a:pt x="41454" y="51046"/>
                  </a:lnTo>
                  <a:close/>
                  <a:moveTo>
                    <a:pt x="0" y="53264"/>
                  </a:moveTo>
                  <a:lnTo>
                    <a:pt x="0" y="54703"/>
                  </a:lnTo>
                  <a:cubicBezTo>
                    <a:pt x="0" y="54733"/>
                    <a:pt x="0" y="54733"/>
                    <a:pt x="0" y="54763"/>
                  </a:cubicBezTo>
                  <a:lnTo>
                    <a:pt x="510" y="54763"/>
                  </a:lnTo>
                  <a:lnTo>
                    <a:pt x="510" y="54703"/>
                  </a:lnTo>
                  <a:lnTo>
                    <a:pt x="510" y="53264"/>
                  </a:lnTo>
                  <a:close/>
                  <a:moveTo>
                    <a:pt x="40945" y="54044"/>
                  </a:moveTo>
                  <a:lnTo>
                    <a:pt x="40945" y="54703"/>
                  </a:lnTo>
                  <a:cubicBezTo>
                    <a:pt x="40945" y="54943"/>
                    <a:pt x="40915" y="55213"/>
                    <a:pt x="40885" y="55452"/>
                  </a:cubicBezTo>
                  <a:lnTo>
                    <a:pt x="41394" y="55542"/>
                  </a:lnTo>
                  <a:cubicBezTo>
                    <a:pt x="41394" y="55512"/>
                    <a:pt x="41394" y="55452"/>
                    <a:pt x="41394" y="55422"/>
                  </a:cubicBezTo>
                  <a:cubicBezTo>
                    <a:pt x="41394" y="55422"/>
                    <a:pt x="41394" y="55422"/>
                    <a:pt x="41394" y="55392"/>
                  </a:cubicBezTo>
                  <a:cubicBezTo>
                    <a:pt x="41394" y="55392"/>
                    <a:pt x="41394" y="55392"/>
                    <a:pt x="41394" y="55362"/>
                  </a:cubicBezTo>
                  <a:cubicBezTo>
                    <a:pt x="41394" y="55362"/>
                    <a:pt x="41394" y="55332"/>
                    <a:pt x="41394" y="55332"/>
                  </a:cubicBezTo>
                  <a:lnTo>
                    <a:pt x="41424" y="55332"/>
                  </a:lnTo>
                  <a:cubicBezTo>
                    <a:pt x="41424" y="55183"/>
                    <a:pt x="41424" y="55033"/>
                    <a:pt x="41454" y="54883"/>
                  </a:cubicBezTo>
                  <a:cubicBezTo>
                    <a:pt x="41454" y="54883"/>
                    <a:pt x="41454" y="54853"/>
                    <a:pt x="41454" y="54853"/>
                  </a:cubicBezTo>
                  <a:cubicBezTo>
                    <a:pt x="41454" y="54823"/>
                    <a:pt x="41454" y="54823"/>
                    <a:pt x="41454" y="54823"/>
                  </a:cubicBezTo>
                  <a:lnTo>
                    <a:pt x="41454" y="54793"/>
                  </a:lnTo>
                  <a:lnTo>
                    <a:pt x="41454" y="54763"/>
                  </a:lnTo>
                  <a:lnTo>
                    <a:pt x="41454" y="54733"/>
                  </a:lnTo>
                  <a:lnTo>
                    <a:pt x="41454" y="54703"/>
                  </a:lnTo>
                  <a:lnTo>
                    <a:pt x="41454" y="54044"/>
                  </a:lnTo>
                  <a:close/>
                  <a:moveTo>
                    <a:pt x="689" y="56082"/>
                  </a:moveTo>
                  <a:lnTo>
                    <a:pt x="240" y="56232"/>
                  </a:lnTo>
                  <a:cubicBezTo>
                    <a:pt x="300" y="56442"/>
                    <a:pt x="360" y="56621"/>
                    <a:pt x="450" y="56801"/>
                  </a:cubicBezTo>
                  <a:cubicBezTo>
                    <a:pt x="450" y="56831"/>
                    <a:pt x="450" y="56831"/>
                    <a:pt x="450" y="56831"/>
                  </a:cubicBezTo>
                  <a:cubicBezTo>
                    <a:pt x="450" y="56831"/>
                    <a:pt x="450" y="56831"/>
                    <a:pt x="450" y="56861"/>
                  </a:cubicBezTo>
                  <a:lnTo>
                    <a:pt x="480" y="56861"/>
                  </a:lnTo>
                  <a:cubicBezTo>
                    <a:pt x="480" y="56861"/>
                    <a:pt x="480" y="56891"/>
                    <a:pt x="480" y="56891"/>
                  </a:cubicBezTo>
                  <a:cubicBezTo>
                    <a:pt x="480" y="56891"/>
                    <a:pt x="480" y="56891"/>
                    <a:pt x="480" y="56921"/>
                  </a:cubicBezTo>
                  <a:cubicBezTo>
                    <a:pt x="510" y="56951"/>
                    <a:pt x="510" y="56951"/>
                    <a:pt x="510" y="56951"/>
                  </a:cubicBezTo>
                  <a:cubicBezTo>
                    <a:pt x="510" y="56951"/>
                    <a:pt x="510" y="56951"/>
                    <a:pt x="510" y="56981"/>
                  </a:cubicBezTo>
                  <a:cubicBezTo>
                    <a:pt x="599" y="57191"/>
                    <a:pt x="719" y="57401"/>
                    <a:pt x="869" y="57581"/>
                  </a:cubicBezTo>
                  <a:lnTo>
                    <a:pt x="1289" y="57311"/>
                  </a:lnTo>
                  <a:cubicBezTo>
                    <a:pt x="1019" y="56951"/>
                    <a:pt x="839" y="56531"/>
                    <a:pt x="689" y="56082"/>
                  </a:cubicBezTo>
                  <a:close/>
                  <a:moveTo>
                    <a:pt x="40495" y="56741"/>
                  </a:moveTo>
                  <a:cubicBezTo>
                    <a:pt x="40285" y="57161"/>
                    <a:pt x="40046" y="57551"/>
                    <a:pt x="39746" y="57880"/>
                  </a:cubicBezTo>
                  <a:lnTo>
                    <a:pt x="40105" y="58210"/>
                  </a:lnTo>
                  <a:cubicBezTo>
                    <a:pt x="40375" y="57910"/>
                    <a:pt x="40615" y="57551"/>
                    <a:pt x="40825" y="57191"/>
                  </a:cubicBezTo>
                  <a:cubicBezTo>
                    <a:pt x="40825" y="57161"/>
                    <a:pt x="40825" y="57161"/>
                    <a:pt x="40825" y="57161"/>
                  </a:cubicBezTo>
                  <a:lnTo>
                    <a:pt x="40855" y="57161"/>
                  </a:lnTo>
                  <a:cubicBezTo>
                    <a:pt x="40855" y="57161"/>
                    <a:pt x="40855" y="57131"/>
                    <a:pt x="40855" y="57131"/>
                  </a:cubicBezTo>
                  <a:cubicBezTo>
                    <a:pt x="40855" y="57131"/>
                    <a:pt x="40855" y="57131"/>
                    <a:pt x="40855" y="57101"/>
                  </a:cubicBezTo>
                  <a:lnTo>
                    <a:pt x="40885" y="57101"/>
                  </a:lnTo>
                  <a:cubicBezTo>
                    <a:pt x="40885" y="57101"/>
                    <a:pt x="40885" y="57071"/>
                    <a:pt x="40885" y="57071"/>
                  </a:cubicBezTo>
                  <a:cubicBezTo>
                    <a:pt x="40885" y="57071"/>
                    <a:pt x="40885" y="57071"/>
                    <a:pt x="40885" y="57041"/>
                  </a:cubicBezTo>
                  <a:lnTo>
                    <a:pt x="40915" y="57041"/>
                  </a:lnTo>
                  <a:cubicBezTo>
                    <a:pt x="40915" y="57011"/>
                    <a:pt x="40915" y="57011"/>
                    <a:pt x="40915" y="57011"/>
                  </a:cubicBezTo>
                  <a:cubicBezTo>
                    <a:pt x="40915" y="57011"/>
                    <a:pt x="40915" y="56981"/>
                    <a:pt x="40915" y="56981"/>
                  </a:cubicBezTo>
                  <a:lnTo>
                    <a:pt x="40945" y="56981"/>
                  </a:lnTo>
                  <a:lnTo>
                    <a:pt x="40495" y="56741"/>
                  </a:lnTo>
                  <a:close/>
                  <a:moveTo>
                    <a:pt x="2188" y="58330"/>
                  </a:moveTo>
                  <a:lnTo>
                    <a:pt x="1858" y="58720"/>
                  </a:lnTo>
                  <a:cubicBezTo>
                    <a:pt x="1858" y="58720"/>
                    <a:pt x="1858" y="58720"/>
                    <a:pt x="1858" y="58750"/>
                  </a:cubicBezTo>
                  <a:lnTo>
                    <a:pt x="1918" y="58750"/>
                  </a:lnTo>
                  <a:cubicBezTo>
                    <a:pt x="1918" y="58750"/>
                    <a:pt x="1918" y="58780"/>
                    <a:pt x="1918" y="58780"/>
                  </a:cubicBezTo>
                  <a:lnTo>
                    <a:pt x="1948" y="58780"/>
                  </a:lnTo>
                  <a:cubicBezTo>
                    <a:pt x="1948" y="58809"/>
                    <a:pt x="1948" y="58809"/>
                    <a:pt x="1948" y="58809"/>
                  </a:cubicBezTo>
                  <a:lnTo>
                    <a:pt x="1978" y="58809"/>
                  </a:lnTo>
                  <a:cubicBezTo>
                    <a:pt x="2188" y="58989"/>
                    <a:pt x="2458" y="59169"/>
                    <a:pt x="2698" y="59319"/>
                  </a:cubicBezTo>
                  <a:lnTo>
                    <a:pt x="2758" y="59319"/>
                  </a:lnTo>
                  <a:cubicBezTo>
                    <a:pt x="2758" y="59349"/>
                    <a:pt x="2758" y="59349"/>
                    <a:pt x="2758" y="59349"/>
                  </a:cubicBezTo>
                  <a:lnTo>
                    <a:pt x="2788" y="59349"/>
                  </a:lnTo>
                  <a:cubicBezTo>
                    <a:pt x="2788" y="59349"/>
                    <a:pt x="2788" y="59349"/>
                    <a:pt x="2788" y="59379"/>
                  </a:cubicBezTo>
                  <a:lnTo>
                    <a:pt x="2818" y="59379"/>
                  </a:lnTo>
                  <a:cubicBezTo>
                    <a:pt x="2907" y="59439"/>
                    <a:pt x="3027" y="59469"/>
                    <a:pt x="3117" y="59529"/>
                  </a:cubicBezTo>
                  <a:lnTo>
                    <a:pt x="3327" y="59049"/>
                  </a:lnTo>
                  <a:cubicBezTo>
                    <a:pt x="2907" y="58869"/>
                    <a:pt x="2518" y="58630"/>
                    <a:pt x="2188" y="58330"/>
                  </a:cubicBezTo>
                  <a:close/>
                  <a:moveTo>
                    <a:pt x="38697" y="58750"/>
                  </a:moveTo>
                  <a:cubicBezTo>
                    <a:pt x="38307" y="58989"/>
                    <a:pt x="37887" y="59169"/>
                    <a:pt x="37468" y="59319"/>
                  </a:cubicBezTo>
                  <a:lnTo>
                    <a:pt x="37588" y="59799"/>
                  </a:lnTo>
                  <a:cubicBezTo>
                    <a:pt x="37648" y="59769"/>
                    <a:pt x="37708" y="59739"/>
                    <a:pt x="37797" y="59739"/>
                  </a:cubicBezTo>
                  <a:cubicBezTo>
                    <a:pt x="37797" y="59739"/>
                    <a:pt x="37797" y="59709"/>
                    <a:pt x="37797" y="59709"/>
                  </a:cubicBezTo>
                  <a:lnTo>
                    <a:pt x="37887" y="59709"/>
                  </a:lnTo>
                  <a:cubicBezTo>
                    <a:pt x="37887" y="59709"/>
                    <a:pt x="37887" y="59709"/>
                    <a:pt x="37887" y="59679"/>
                  </a:cubicBezTo>
                  <a:lnTo>
                    <a:pt x="37917" y="59679"/>
                  </a:lnTo>
                  <a:cubicBezTo>
                    <a:pt x="38277" y="59559"/>
                    <a:pt x="38637" y="59379"/>
                    <a:pt x="38966" y="59169"/>
                  </a:cubicBezTo>
                  <a:lnTo>
                    <a:pt x="38697" y="58750"/>
                  </a:lnTo>
                  <a:close/>
                  <a:moveTo>
                    <a:pt x="4616" y="59439"/>
                  </a:moveTo>
                  <a:lnTo>
                    <a:pt x="4556" y="59919"/>
                  </a:lnTo>
                  <a:cubicBezTo>
                    <a:pt x="4676" y="59949"/>
                    <a:pt x="4826" y="59949"/>
                    <a:pt x="4946" y="59978"/>
                  </a:cubicBezTo>
                  <a:lnTo>
                    <a:pt x="6055" y="59978"/>
                  </a:lnTo>
                  <a:lnTo>
                    <a:pt x="6055" y="59469"/>
                  </a:lnTo>
                  <a:lnTo>
                    <a:pt x="5275" y="59469"/>
                  </a:lnTo>
                  <a:cubicBezTo>
                    <a:pt x="5066" y="59469"/>
                    <a:pt x="4826" y="59469"/>
                    <a:pt x="4616" y="59439"/>
                  </a:cubicBezTo>
                  <a:close/>
                  <a:moveTo>
                    <a:pt x="7553" y="59469"/>
                  </a:moveTo>
                  <a:lnTo>
                    <a:pt x="7553" y="59978"/>
                  </a:lnTo>
                  <a:lnTo>
                    <a:pt x="9052" y="59978"/>
                  </a:lnTo>
                  <a:lnTo>
                    <a:pt x="9052" y="59469"/>
                  </a:lnTo>
                  <a:close/>
                  <a:moveTo>
                    <a:pt x="10551" y="59469"/>
                  </a:moveTo>
                  <a:lnTo>
                    <a:pt x="10551" y="59978"/>
                  </a:lnTo>
                  <a:lnTo>
                    <a:pt x="12080" y="59978"/>
                  </a:lnTo>
                  <a:lnTo>
                    <a:pt x="12080" y="59469"/>
                  </a:lnTo>
                  <a:close/>
                  <a:moveTo>
                    <a:pt x="13578" y="59469"/>
                  </a:moveTo>
                  <a:lnTo>
                    <a:pt x="13578" y="59978"/>
                  </a:lnTo>
                  <a:lnTo>
                    <a:pt x="15077" y="59978"/>
                  </a:lnTo>
                  <a:lnTo>
                    <a:pt x="15077" y="59469"/>
                  </a:lnTo>
                  <a:close/>
                  <a:moveTo>
                    <a:pt x="16576" y="59469"/>
                  </a:moveTo>
                  <a:lnTo>
                    <a:pt x="16576" y="59978"/>
                  </a:lnTo>
                  <a:lnTo>
                    <a:pt x="18074" y="59978"/>
                  </a:lnTo>
                  <a:lnTo>
                    <a:pt x="18074" y="59469"/>
                  </a:lnTo>
                  <a:close/>
                  <a:moveTo>
                    <a:pt x="19573" y="59469"/>
                  </a:moveTo>
                  <a:lnTo>
                    <a:pt x="19573" y="59978"/>
                  </a:lnTo>
                  <a:lnTo>
                    <a:pt x="21072" y="59978"/>
                  </a:lnTo>
                  <a:lnTo>
                    <a:pt x="21072" y="59469"/>
                  </a:lnTo>
                  <a:close/>
                  <a:moveTo>
                    <a:pt x="22571" y="59469"/>
                  </a:moveTo>
                  <a:lnTo>
                    <a:pt x="22571" y="59978"/>
                  </a:lnTo>
                  <a:lnTo>
                    <a:pt x="24099" y="59978"/>
                  </a:lnTo>
                  <a:lnTo>
                    <a:pt x="24099" y="59469"/>
                  </a:lnTo>
                  <a:close/>
                  <a:moveTo>
                    <a:pt x="25598" y="59469"/>
                  </a:moveTo>
                  <a:lnTo>
                    <a:pt x="25598" y="59978"/>
                  </a:lnTo>
                  <a:lnTo>
                    <a:pt x="27097" y="59978"/>
                  </a:lnTo>
                  <a:lnTo>
                    <a:pt x="27097" y="59469"/>
                  </a:lnTo>
                  <a:close/>
                  <a:moveTo>
                    <a:pt x="28595" y="59469"/>
                  </a:moveTo>
                  <a:lnTo>
                    <a:pt x="28595" y="59978"/>
                  </a:lnTo>
                  <a:lnTo>
                    <a:pt x="30094" y="59978"/>
                  </a:lnTo>
                  <a:lnTo>
                    <a:pt x="30094" y="59469"/>
                  </a:lnTo>
                  <a:close/>
                  <a:moveTo>
                    <a:pt x="31593" y="59469"/>
                  </a:moveTo>
                  <a:lnTo>
                    <a:pt x="31593" y="59978"/>
                  </a:lnTo>
                  <a:lnTo>
                    <a:pt x="33092" y="59978"/>
                  </a:lnTo>
                  <a:lnTo>
                    <a:pt x="33092" y="59469"/>
                  </a:lnTo>
                  <a:close/>
                  <a:moveTo>
                    <a:pt x="34620" y="59469"/>
                  </a:moveTo>
                  <a:lnTo>
                    <a:pt x="34620" y="59978"/>
                  </a:lnTo>
                  <a:lnTo>
                    <a:pt x="36119" y="59978"/>
                  </a:lnTo>
                  <a:lnTo>
                    <a:pt x="36119" y="5946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2513" name="Google Shape;2513;p34"/>
            <p:cNvSpPr/>
            <p:nvPr/>
          </p:nvSpPr>
          <p:spPr>
            <a:xfrm>
              <a:off x="1539709" y="2395715"/>
              <a:ext cx="939955" cy="32"/>
            </a:xfrm>
            <a:custGeom>
              <a:avLst/>
              <a:gdLst/>
              <a:ahLst/>
              <a:cxnLst/>
              <a:rect l="l" t="t" r="r" b="b"/>
              <a:pathLst>
                <a:path w="29736" h="1" fill="none" extrusionOk="0">
                  <a:moveTo>
                    <a:pt x="1" y="0"/>
                  </a:moveTo>
                  <a:lnTo>
                    <a:pt x="29735" y="0"/>
                  </a:lnTo>
                </a:path>
              </a:pathLst>
            </a:custGeom>
            <a:noFill/>
            <a:ln w="12750" cap="flat" cmpd="sng">
              <a:solidFill>
                <a:srgbClr val="595959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grpSp>
          <p:nvGrpSpPr>
            <p:cNvPr id="2514" name="Google Shape;2514;p34"/>
            <p:cNvGrpSpPr/>
            <p:nvPr/>
          </p:nvGrpSpPr>
          <p:grpSpPr>
            <a:xfrm>
              <a:off x="1501938" y="2526197"/>
              <a:ext cx="1136643" cy="260001"/>
              <a:chOff x="1501938" y="2522697"/>
              <a:chExt cx="1136643" cy="260001"/>
            </a:xfrm>
          </p:grpSpPr>
          <p:sp>
            <p:nvSpPr>
              <p:cNvPr id="2515" name="Google Shape;2515;p34"/>
              <p:cNvSpPr txBox="1"/>
              <p:nvPr/>
            </p:nvSpPr>
            <p:spPr>
              <a:xfrm>
                <a:off x="1501938" y="2522697"/>
                <a:ext cx="170397" cy="2600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B</a:t>
                </a:r>
                <a:endParaRPr sz="10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2516" name="Google Shape;2516;p34"/>
              <p:cNvSpPr txBox="1"/>
              <p:nvPr/>
            </p:nvSpPr>
            <p:spPr>
              <a:xfrm>
                <a:off x="1579163" y="2525189"/>
                <a:ext cx="1059418" cy="246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4.2 </a:t>
                </a: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մլրդ</a:t>
                </a:r>
                <a:endParaRPr sz="8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</p:grpSp>
      <p:sp>
        <p:nvSpPr>
          <p:cNvPr id="2621" name="Google Shape;2621;p34"/>
          <p:cNvSpPr/>
          <p:nvPr/>
        </p:nvSpPr>
        <p:spPr>
          <a:xfrm rot="5400000">
            <a:off x="1233629" y="1739406"/>
            <a:ext cx="171000" cy="15965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2622" name="Google Shape;2622;p34"/>
          <p:cNvSpPr/>
          <p:nvPr/>
        </p:nvSpPr>
        <p:spPr>
          <a:xfrm rot="5400000">
            <a:off x="1233749" y="2226364"/>
            <a:ext cx="171000" cy="15965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2623" name="Google Shape;2623;p34"/>
          <p:cNvSpPr/>
          <p:nvPr/>
        </p:nvSpPr>
        <p:spPr>
          <a:xfrm rot="5400000">
            <a:off x="1233749" y="2733857"/>
            <a:ext cx="171000" cy="15965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2624" name="Google Shape;2624;p34"/>
          <p:cNvSpPr/>
          <p:nvPr/>
        </p:nvSpPr>
        <p:spPr>
          <a:xfrm rot="5400000">
            <a:off x="1227279" y="3231323"/>
            <a:ext cx="171000" cy="15965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2625" name="Google Shape;2625;p34"/>
          <p:cNvSpPr/>
          <p:nvPr/>
        </p:nvSpPr>
        <p:spPr>
          <a:xfrm flipH="1">
            <a:off x="514739" y="2480699"/>
            <a:ext cx="51477" cy="118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2626" name="Google Shape;2626;p34"/>
          <p:cNvSpPr/>
          <p:nvPr/>
        </p:nvSpPr>
        <p:spPr>
          <a:xfrm>
            <a:off x="520955" y="2967658"/>
            <a:ext cx="885867" cy="107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2627" name="Google Shape;2627;p34"/>
          <p:cNvSpPr/>
          <p:nvPr/>
        </p:nvSpPr>
        <p:spPr>
          <a:xfrm>
            <a:off x="520955" y="3475150"/>
            <a:ext cx="597266" cy="110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2628" name="Google Shape;2628;p34"/>
          <p:cNvSpPr/>
          <p:nvPr/>
        </p:nvSpPr>
        <p:spPr>
          <a:xfrm>
            <a:off x="514484" y="3972616"/>
            <a:ext cx="402071" cy="112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grpSp>
        <p:nvGrpSpPr>
          <p:cNvPr id="2629" name="Google Shape;2629;p34"/>
          <p:cNvGrpSpPr/>
          <p:nvPr/>
        </p:nvGrpSpPr>
        <p:grpSpPr>
          <a:xfrm>
            <a:off x="2119854" y="2418720"/>
            <a:ext cx="2721026" cy="297629"/>
            <a:chOff x="3292662" y="3274525"/>
            <a:chExt cx="1162061" cy="297629"/>
          </a:xfrm>
        </p:grpSpPr>
        <p:sp>
          <p:nvSpPr>
            <p:cNvPr id="2630" name="Google Shape;2630;p34"/>
            <p:cNvSpPr txBox="1"/>
            <p:nvPr/>
          </p:nvSpPr>
          <p:spPr>
            <a:xfrm>
              <a:off x="3441088" y="3469328"/>
              <a:ext cx="1013635" cy="102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900" dirty="0">
                  <a:solidFill>
                    <a:schemeClr val="accent1"/>
                  </a:solidFill>
                  <a:latin typeface="GHEA Grapalat" panose="02000506050000020003" pitchFamily="50" charset="0"/>
                </a:rPr>
                <a:t>B</a:t>
              </a:r>
              <a:r>
                <a:rPr lang="hy-AM" sz="900" dirty="0">
                  <a:solidFill>
                    <a:schemeClr val="accent1"/>
                  </a:solidFill>
                  <a:latin typeface="GHEA Grapalat" panose="02000506050000020003" pitchFamily="50" charset="0"/>
                </a:rPr>
                <a:t> </a:t>
              </a:r>
              <a:r>
                <a:rPr lang="hy-AM" sz="900" dirty="0">
                  <a:latin typeface="GHEA Grapalat" panose="02000506050000020003" pitchFamily="50" charset="0"/>
                </a:rPr>
                <a:t>«Հանքագործական արդյունաբերություն և բացահանքերի շահագործում»</a:t>
              </a:r>
              <a:endParaRPr lang="en-US" sz="900" dirty="0">
                <a:latin typeface="GHEA Grapalat" panose="02000506050000020003" pitchFamily="50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2631" name="Google Shape;2631;p34"/>
            <p:cNvSpPr txBox="1"/>
            <p:nvPr/>
          </p:nvSpPr>
          <p:spPr>
            <a:xfrm>
              <a:off x="3292662" y="3274525"/>
              <a:ext cx="244134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y-AM" sz="12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 </a:t>
              </a:r>
              <a:r>
                <a:rPr lang="en-US" sz="12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2</a:t>
              </a:r>
              <a:r>
                <a:rPr lang="en" sz="12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%</a:t>
              </a:r>
              <a:endParaRPr sz="1200" dirty="0">
                <a:solidFill>
                  <a:schemeClr val="accent1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309" name="Google Shape;2493;p34"/>
          <p:cNvGrpSpPr/>
          <p:nvPr/>
        </p:nvGrpSpPr>
        <p:grpSpPr>
          <a:xfrm>
            <a:off x="1116572" y="906102"/>
            <a:ext cx="858911" cy="1161178"/>
            <a:chOff x="1354980" y="1088199"/>
            <a:chExt cx="1394399" cy="1895936"/>
          </a:xfrm>
        </p:grpSpPr>
        <p:grpSp>
          <p:nvGrpSpPr>
            <p:cNvPr id="310" name="Google Shape;2494;p34"/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330" name="Google Shape;2495;p34"/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31" name="Google Shape;2496;p34"/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000" cap="flat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311" name="Google Shape;2497;p34"/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318" name="Google Shape;2498;p34"/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19" name="Google Shape;2499;p34"/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20" name="Google Shape;2500;p34"/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21" name="Google Shape;2501;p34"/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22" name="Google Shape;2502;p34"/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23" name="Google Shape;2503;p34"/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24" name="Google Shape;2504;p34"/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25" name="Google Shape;2505;p34"/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26" name="Google Shape;2506;p34"/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27" name="Google Shape;2507;p34"/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28" name="Google Shape;2508;p34"/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29" name="Google Shape;2509;p34"/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312" name="Google Shape;2511;p34"/>
            <p:cNvSpPr/>
            <p:nvPr/>
          </p:nvSpPr>
          <p:spPr>
            <a:xfrm>
              <a:off x="1731824" y="2559106"/>
              <a:ext cx="10463" cy="227433"/>
            </a:xfrm>
            <a:custGeom>
              <a:avLst/>
              <a:gdLst/>
              <a:ahLst/>
              <a:cxnLst/>
              <a:rect l="l" t="t" r="r" b="b"/>
              <a:pathLst>
                <a:path w="331" h="7195" extrusionOk="0">
                  <a:moveTo>
                    <a:pt x="1" y="1"/>
                  </a:moveTo>
                  <a:lnTo>
                    <a:pt x="1" y="7194"/>
                  </a:lnTo>
                  <a:lnTo>
                    <a:pt x="331" y="7194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313" name="Google Shape;2512;p34"/>
            <p:cNvSpPr/>
            <p:nvPr/>
          </p:nvSpPr>
          <p:spPr>
            <a:xfrm>
              <a:off x="1354980" y="1088199"/>
              <a:ext cx="1310393" cy="1895936"/>
            </a:xfrm>
            <a:custGeom>
              <a:avLst/>
              <a:gdLst/>
              <a:ahLst/>
              <a:cxnLst/>
              <a:rect l="l" t="t" r="r" b="b"/>
              <a:pathLst>
                <a:path w="41455" h="59979" extrusionOk="0">
                  <a:moveTo>
                    <a:pt x="7613" y="0"/>
                  </a:moveTo>
                  <a:lnTo>
                    <a:pt x="7613" y="510"/>
                  </a:lnTo>
                  <a:lnTo>
                    <a:pt x="9112" y="510"/>
                  </a:lnTo>
                  <a:lnTo>
                    <a:pt x="9112" y="0"/>
                  </a:lnTo>
                  <a:close/>
                  <a:moveTo>
                    <a:pt x="10611" y="0"/>
                  </a:moveTo>
                  <a:lnTo>
                    <a:pt x="10611" y="510"/>
                  </a:lnTo>
                  <a:lnTo>
                    <a:pt x="12140" y="510"/>
                  </a:lnTo>
                  <a:lnTo>
                    <a:pt x="12140" y="0"/>
                  </a:lnTo>
                  <a:close/>
                  <a:moveTo>
                    <a:pt x="13638" y="0"/>
                  </a:moveTo>
                  <a:lnTo>
                    <a:pt x="13638" y="510"/>
                  </a:lnTo>
                  <a:lnTo>
                    <a:pt x="15137" y="510"/>
                  </a:lnTo>
                  <a:lnTo>
                    <a:pt x="15137" y="0"/>
                  </a:lnTo>
                  <a:close/>
                  <a:moveTo>
                    <a:pt x="16636" y="0"/>
                  </a:moveTo>
                  <a:lnTo>
                    <a:pt x="16636" y="510"/>
                  </a:lnTo>
                  <a:lnTo>
                    <a:pt x="18134" y="510"/>
                  </a:lnTo>
                  <a:lnTo>
                    <a:pt x="18134" y="0"/>
                  </a:lnTo>
                  <a:close/>
                  <a:moveTo>
                    <a:pt x="19633" y="0"/>
                  </a:moveTo>
                  <a:lnTo>
                    <a:pt x="19633" y="510"/>
                  </a:lnTo>
                  <a:lnTo>
                    <a:pt x="21132" y="510"/>
                  </a:lnTo>
                  <a:lnTo>
                    <a:pt x="21132" y="0"/>
                  </a:lnTo>
                  <a:close/>
                  <a:moveTo>
                    <a:pt x="22631" y="0"/>
                  </a:moveTo>
                  <a:lnTo>
                    <a:pt x="22631" y="510"/>
                  </a:lnTo>
                  <a:lnTo>
                    <a:pt x="24159" y="510"/>
                  </a:lnTo>
                  <a:lnTo>
                    <a:pt x="24159" y="0"/>
                  </a:lnTo>
                  <a:close/>
                  <a:moveTo>
                    <a:pt x="25658" y="0"/>
                  </a:moveTo>
                  <a:lnTo>
                    <a:pt x="25658" y="510"/>
                  </a:lnTo>
                  <a:lnTo>
                    <a:pt x="27157" y="510"/>
                  </a:lnTo>
                  <a:lnTo>
                    <a:pt x="27157" y="0"/>
                  </a:lnTo>
                  <a:close/>
                  <a:moveTo>
                    <a:pt x="28655" y="0"/>
                  </a:moveTo>
                  <a:lnTo>
                    <a:pt x="28655" y="510"/>
                  </a:lnTo>
                  <a:lnTo>
                    <a:pt x="30154" y="510"/>
                  </a:lnTo>
                  <a:lnTo>
                    <a:pt x="30154" y="0"/>
                  </a:lnTo>
                  <a:close/>
                  <a:moveTo>
                    <a:pt x="31653" y="0"/>
                  </a:moveTo>
                  <a:lnTo>
                    <a:pt x="31653" y="510"/>
                  </a:lnTo>
                  <a:lnTo>
                    <a:pt x="33151" y="510"/>
                  </a:lnTo>
                  <a:lnTo>
                    <a:pt x="33151" y="0"/>
                  </a:lnTo>
                  <a:close/>
                  <a:moveTo>
                    <a:pt x="5066" y="0"/>
                  </a:moveTo>
                  <a:cubicBezTo>
                    <a:pt x="4946" y="0"/>
                    <a:pt x="4826" y="30"/>
                    <a:pt x="4706" y="30"/>
                  </a:cubicBezTo>
                  <a:lnTo>
                    <a:pt x="4616" y="30"/>
                  </a:lnTo>
                  <a:lnTo>
                    <a:pt x="4676" y="540"/>
                  </a:lnTo>
                  <a:cubicBezTo>
                    <a:pt x="4886" y="510"/>
                    <a:pt x="5066" y="510"/>
                    <a:pt x="5275" y="510"/>
                  </a:cubicBezTo>
                  <a:lnTo>
                    <a:pt x="6115" y="510"/>
                  </a:lnTo>
                  <a:lnTo>
                    <a:pt x="6115" y="0"/>
                  </a:lnTo>
                  <a:close/>
                  <a:moveTo>
                    <a:pt x="34680" y="0"/>
                  </a:moveTo>
                  <a:lnTo>
                    <a:pt x="34680" y="510"/>
                  </a:lnTo>
                  <a:lnTo>
                    <a:pt x="36179" y="510"/>
                  </a:lnTo>
                  <a:cubicBezTo>
                    <a:pt x="36598" y="510"/>
                    <a:pt x="37048" y="570"/>
                    <a:pt x="37468" y="689"/>
                  </a:cubicBezTo>
                  <a:lnTo>
                    <a:pt x="37588" y="210"/>
                  </a:lnTo>
                  <a:cubicBezTo>
                    <a:pt x="37558" y="180"/>
                    <a:pt x="37528" y="180"/>
                    <a:pt x="37498" y="180"/>
                  </a:cubicBezTo>
                  <a:cubicBezTo>
                    <a:pt x="37498" y="180"/>
                    <a:pt x="37498" y="150"/>
                    <a:pt x="37468" y="150"/>
                  </a:cubicBezTo>
                  <a:lnTo>
                    <a:pt x="37378" y="150"/>
                  </a:lnTo>
                  <a:cubicBezTo>
                    <a:pt x="37378" y="120"/>
                    <a:pt x="37348" y="120"/>
                    <a:pt x="37348" y="120"/>
                  </a:cubicBezTo>
                  <a:lnTo>
                    <a:pt x="37228" y="120"/>
                  </a:lnTo>
                  <a:cubicBezTo>
                    <a:pt x="37228" y="90"/>
                    <a:pt x="37228" y="90"/>
                    <a:pt x="37228" y="90"/>
                  </a:cubicBezTo>
                  <a:lnTo>
                    <a:pt x="37078" y="90"/>
                  </a:lnTo>
                  <a:cubicBezTo>
                    <a:pt x="37078" y="60"/>
                    <a:pt x="37078" y="60"/>
                    <a:pt x="37078" y="60"/>
                  </a:cubicBezTo>
                  <a:lnTo>
                    <a:pt x="36868" y="60"/>
                  </a:lnTo>
                  <a:cubicBezTo>
                    <a:pt x="36868" y="60"/>
                    <a:pt x="36868" y="60"/>
                    <a:pt x="36868" y="30"/>
                  </a:cubicBezTo>
                  <a:lnTo>
                    <a:pt x="36598" y="30"/>
                  </a:lnTo>
                  <a:cubicBezTo>
                    <a:pt x="36598" y="30"/>
                    <a:pt x="36598" y="0"/>
                    <a:pt x="36598" y="0"/>
                  </a:cubicBezTo>
                  <a:close/>
                  <a:moveTo>
                    <a:pt x="3177" y="450"/>
                  </a:moveTo>
                  <a:cubicBezTo>
                    <a:pt x="2818" y="599"/>
                    <a:pt x="2488" y="779"/>
                    <a:pt x="2158" y="1019"/>
                  </a:cubicBezTo>
                  <a:lnTo>
                    <a:pt x="2128" y="1019"/>
                  </a:lnTo>
                  <a:cubicBezTo>
                    <a:pt x="2128" y="1019"/>
                    <a:pt x="2128" y="1049"/>
                    <a:pt x="2128" y="1049"/>
                  </a:cubicBezTo>
                  <a:lnTo>
                    <a:pt x="2098" y="1049"/>
                  </a:lnTo>
                  <a:cubicBezTo>
                    <a:pt x="2098" y="1049"/>
                    <a:pt x="2098" y="1049"/>
                    <a:pt x="2098" y="1079"/>
                  </a:cubicBezTo>
                  <a:lnTo>
                    <a:pt x="2068" y="1079"/>
                  </a:lnTo>
                  <a:cubicBezTo>
                    <a:pt x="2008" y="1139"/>
                    <a:pt x="1948" y="1169"/>
                    <a:pt x="1888" y="1229"/>
                  </a:cubicBezTo>
                  <a:lnTo>
                    <a:pt x="2218" y="1619"/>
                  </a:lnTo>
                  <a:cubicBezTo>
                    <a:pt x="2578" y="1319"/>
                    <a:pt x="2967" y="1079"/>
                    <a:pt x="3357" y="899"/>
                  </a:cubicBezTo>
                  <a:lnTo>
                    <a:pt x="3177" y="450"/>
                  </a:lnTo>
                  <a:close/>
                  <a:moveTo>
                    <a:pt x="38966" y="809"/>
                  </a:moveTo>
                  <a:lnTo>
                    <a:pt x="38697" y="1229"/>
                  </a:lnTo>
                  <a:cubicBezTo>
                    <a:pt x="39086" y="1469"/>
                    <a:pt x="39446" y="1768"/>
                    <a:pt x="39746" y="2098"/>
                  </a:cubicBezTo>
                  <a:lnTo>
                    <a:pt x="40105" y="1768"/>
                  </a:lnTo>
                  <a:cubicBezTo>
                    <a:pt x="40105" y="1768"/>
                    <a:pt x="40105" y="1739"/>
                    <a:pt x="40076" y="1739"/>
                  </a:cubicBezTo>
                  <a:cubicBezTo>
                    <a:pt x="40076" y="1709"/>
                    <a:pt x="40076" y="1709"/>
                    <a:pt x="40076" y="1709"/>
                  </a:cubicBezTo>
                  <a:cubicBezTo>
                    <a:pt x="40046" y="1679"/>
                    <a:pt x="39986" y="1649"/>
                    <a:pt x="39956" y="1619"/>
                  </a:cubicBezTo>
                  <a:cubicBezTo>
                    <a:pt x="39956" y="1619"/>
                    <a:pt x="39956" y="1589"/>
                    <a:pt x="39956" y="1589"/>
                  </a:cubicBezTo>
                  <a:cubicBezTo>
                    <a:pt x="39926" y="1589"/>
                    <a:pt x="39926" y="1589"/>
                    <a:pt x="39926" y="1559"/>
                  </a:cubicBezTo>
                  <a:cubicBezTo>
                    <a:pt x="39896" y="1559"/>
                    <a:pt x="39896" y="1529"/>
                    <a:pt x="39866" y="1529"/>
                  </a:cubicBezTo>
                  <a:cubicBezTo>
                    <a:pt x="39866" y="1529"/>
                    <a:pt x="39866" y="1499"/>
                    <a:pt x="39866" y="1499"/>
                  </a:cubicBezTo>
                  <a:lnTo>
                    <a:pt x="39836" y="1499"/>
                  </a:lnTo>
                  <a:cubicBezTo>
                    <a:pt x="39836" y="1499"/>
                    <a:pt x="39836" y="1499"/>
                    <a:pt x="39836" y="1469"/>
                  </a:cubicBezTo>
                  <a:lnTo>
                    <a:pt x="39806" y="1469"/>
                  </a:lnTo>
                  <a:cubicBezTo>
                    <a:pt x="39806" y="1439"/>
                    <a:pt x="39806" y="1439"/>
                    <a:pt x="39806" y="1439"/>
                  </a:cubicBezTo>
                  <a:lnTo>
                    <a:pt x="39776" y="1439"/>
                  </a:lnTo>
                  <a:cubicBezTo>
                    <a:pt x="39776" y="1439"/>
                    <a:pt x="39776" y="1409"/>
                    <a:pt x="39776" y="1409"/>
                  </a:cubicBezTo>
                  <a:lnTo>
                    <a:pt x="39746" y="1409"/>
                  </a:lnTo>
                  <a:cubicBezTo>
                    <a:pt x="39746" y="1409"/>
                    <a:pt x="39746" y="1379"/>
                    <a:pt x="39746" y="1379"/>
                  </a:cubicBezTo>
                  <a:lnTo>
                    <a:pt x="39716" y="1379"/>
                  </a:lnTo>
                  <a:cubicBezTo>
                    <a:pt x="39716" y="1349"/>
                    <a:pt x="39716" y="1349"/>
                    <a:pt x="39716" y="1349"/>
                  </a:cubicBezTo>
                  <a:lnTo>
                    <a:pt x="39686" y="1349"/>
                  </a:lnTo>
                  <a:cubicBezTo>
                    <a:pt x="39686" y="1349"/>
                    <a:pt x="39686" y="1349"/>
                    <a:pt x="39686" y="1319"/>
                  </a:cubicBezTo>
                  <a:lnTo>
                    <a:pt x="39656" y="1319"/>
                  </a:lnTo>
                  <a:cubicBezTo>
                    <a:pt x="39656" y="1289"/>
                    <a:pt x="39626" y="1289"/>
                    <a:pt x="39626" y="1289"/>
                  </a:cubicBezTo>
                  <a:lnTo>
                    <a:pt x="39596" y="1289"/>
                  </a:lnTo>
                  <a:cubicBezTo>
                    <a:pt x="39596" y="1259"/>
                    <a:pt x="39596" y="1259"/>
                    <a:pt x="39596" y="1259"/>
                  </a:cubicBezTo>
                  <a:lnTo>
                    <a:pt x="39566" y="1259"/>
                  </a:lnTo>
                  <a:cubicBezTo>
                    <a:pt x="39566" y="1229"/>
                    <a:pt x="39566" y="1229"/>
                    <a:pt x="39566" y="1229"/>
                  </a:cubicBezTo>
                  <a:lnTo>
                    <a:pt x="39536" y="1229"/>
                  </a:lnTo>
                  <a:cubicBezTo>
                    <a:pt x="39536" y="1199"/>
                    <a:pt x="39536" y="1199"/>
                    <a:pt x="39536" y="1199"/>
                  </a:cubicBezTo>
                  <a:lnTo>
                    <a:pt x="39506" y="1199"/>
                  </a:lnTo>
                  <a:cubicBezTo>
                    <a:pt x="39506" y="1199"/>
                    <a:pt x="39506" y="1199"/>
                    <a:pt x="39506" y="1169"/>
                  </a:cubicBezTo>
                  <a:lnTo>
                    <a:pt x="39476" y="1169"/>
                  </a:lnTo>
                  <a:cubicBezTo>
                    <a:pt x="39476" y="1169"/>
                    <a:pt x="39476" y="1169"/>
                    <a:pt x="39476" y="1139"/>
                  </a:cubicBezTo>
                  <a:lnTo>
                    <a:pt x="39446" y="1139"/>
                  </a:lnTo>
                  <a:cubicBezTo>
                    <a:pt x="39446" y="1139"/>
                    <a:pt x="39416" y="1139"/>
                    <a:pt x="39416" y="1109"/>
                  </a:cubicBezTo>
                  <a:lnTo>
                    <a:pt x="39386" y="1109"/>
                  </a:lnTo>
                  <a:cubicBezTo>
                    <a:pt x="39386" y="1109"/>
                    <a:pt x="39386" y="1079"/>
                    <a:pt x="39386" y="1079"/>
                  </a:cubicBezTo>
                  <a:lnTo>
                    <a:pt x="39356" y="1079"/>
                  </a:lnTo>
                  <a:cubicBezTo>
                    <a:pt x="39356" y="1079"/>
                    <a:pt x="39356" y="1079"/>
                    <a:pt x="39356" y="1049"/>
                  </a:cubicBezTo>
                  <a:lnTo>
                    <a:pt x="39326" y="1049"/>
                  </a:lnTo>
                  <a:cubicBezTo>
                    <a:pt x="39206" y="959"/>
                    <a:pt x="39086" y="869"/>
                    <a:pt x="38966" y="809"/>
                  </a:cubicBezTo>
                  <a:close/>
                  <a:moveTo>
                    <a:pt x="899" y="2338"/>
                  </a:moveTo>
                  <a:cubicBezTo>
                    <a:pt x="899" y="2338"/>
                    <a:pt x="869" y="2368"/>
                    <a:pt x="869" y="2368"/>
                  </a:cubicBezTo>
                  <a:cubicBezTo>
                    <a:pt x="869" y="2368"/>
                    <a:pt x="869" y="2398"/>
                    <a:pt x="869" y="2398"/>
                  </a:cubicBezTo>
                  <a:lnTo>
                    <a:pt x="839" y="2398"/>
                  </a:lnTo>
                  <a:cubicBezTo>
                    <a:pt x="839" y="2398"/>
                    <a:pt x="839" y="2428"/>
                    <a:pt x="839" y="2428"/>
                  </a:cubicBezTo>
                  <a:cubicBezTo>
                    <a:pt x="809" y="2458"/>
                    <a:pt x="809" y="2458"/>
                    <a:pt x="809" y="2458"/>
                  </a:cubicBezTo>
                  <a:cubicBezTo>
                    <a:pt x="809" y="2488"/>
                    <a:pt x="809" y="2488"/>
                    <a:pt x="809" y="2488"/>
                  </a:cubicBezTo>
                  <a:cubicBezTo>
                    <a:pt x="779" y="2488"/>
                    <a:pt x="779" y="2518"/>
                    <a:pt x="779" y="2518"/>
                  </a:cubicBezTo>
                  <a:cubicBezTo>
                    <a:pt x="779" y="2518"/>
                    <a:pt x="779" y="2548"/>
                    <a:pt x="779" y="2548"/>
                  </a:cubicBezTo>
                  <a:lnTo>
                    <a:pt x="749" y="2548"/>
                  </a:lnTo>
                  <a:cubicBezTo>
                    <a:pt x="749" y="2548"/>
                    <a:pt x="749" y="2578"/>
                    <a:pt x="749" y="2578"/>
                  </a:cubicBezTo>
                  <a:lnTo>
                    <a:pt x="719" y="2578"/>
                  </a:lnTo>
                  <a:cubicBezTo>
                    <a:pt x="719" y="2608"/>
                    <a:pt x="719" y="2608"/>
                    <a:pt x="719" y="2608"/>
                  </a:cubicBezTo>
                  <a:cubicBezTo>
                    <a:pt x="719" y="2608"/>
                    <a:pt x="719" y="2608"/>
                    <a:pt x="719" y="2638"/>
                  </a:cubicBezTo>
                  <a:lnTo>
                    <a:pt x="689" y="2638"/>
                  </a:lnTo>
                  <a:cubicBezTo>
                    <a:pt x="689" y="2668"/>
                    <a:pt x="689" y="2668"/>
                    <a:pt x="689" y="2668"/>
                  </a:cubicBezTo>
                  <a:cubicBezTo>
                    <a:pt x="689" y="2668"/>
                    <a:pt x="689" y="2668"/>
                    <a:pt x="689" y="2698"/>
                  </a:cubicBezTo>
                  <a:lnTo>
                    <a:pt x="659" y="2698"/>
                  </a:lnTo>
                  <a:cubicBezTo>
                    <a:pt x="659" y="2698"/>
                    <a:pt x="659" y="2728"/>
                    <a:pt x="659" y="2728"/>
                  </a:cubicBezTo>
                  <a:cubicBezTo>
                    <a:pt x="659" y="2728"/>
                    <a:pt x="659" y="2728"/>
                    <a:pt x="659" y="2758"/>
                  </a:cubicBezTo>
                  <a:lnTo>
                    <a:pt x="629" y="2758"/>
                  </a:lnTo>
                  <a:cubicBezTo>
                    <a:pt x="629" y="2788"/>
                    <a:pt x="629" y="2788"/>
                    <a:pt x="629" y="2788"/>
                  </a:cubicBezTo>
                  <a:cubicBezTo>
                    <a:pt x="629" y="2818"/>
                    <a:pt x="599" y="2818"/>
                    <a:pt x="599" y="2818"/>
                  </a:cubicBezTo>
                  <a:cubicBezTo>
                    <a:pt x="599" y="2818"/>
                    <a:pt x="599" y="2818"/>
                    <a:pt x="599" y="2848"/>
                  </a:cubicBezTo>
                  <a:lnTo>
                    <a:pt x="570" y="2848"/>
                  </a:lnTo>
                  <a:cubicBezTo>
                    <a:pt x="570" y="2878"/>
                    <a:pt x="570" y="2878"/>
                    <a:pt x="570" y="2878"/>
                  </a:cubicBezTo>
                  <a:cubicBezTo>
                    <a:pt x="570" y="2908"/>
                    <a:pt x="570" y="2908"/>
                    <a:pt x="570" y="2908"/>
                  </a:cubicBezTo>
                  <a:lnTo>
                    <a:pt x="540" y="2908"/>
                  </a:lnTo>
                  <a:cubicBezTo>
                    <a:pt x="540" y="2937"/>
                    <a:pt x="540" y="2937"/>
                    <a:pt x="540" y="2937"/>
                  </a:cubicBezTo>
                  <a:cubicBezTo>
                    <a:pt x="540" y="2937"/>
                    <a:pt x="540" y="2937"/>
                    <a:pt x="540" y="2967"/>
                  </a:cubicBezTo>
                  <a:lnTo>
                    <a:pt x="510" y="2967"/>
                  </a:lnTo>
                  <a:cubicBezTo>
                    <a:pt x="510" y="2997"/>
                    <a:pt x="510" y="2997"/>
                    <a:pt x="510" y="2997"/>
                  </a:cubicBezTo>
                  <a:cubicBezTo>
                    <a:pt x="510" y="3027"/>
                    <a:pt x="510" y="3027"/>
                    <a:pt x="510" y="3027"/>
                  </a:cubicBezTo>
                  <a:cubicBezTo>
                    <a:pt x="510" y="3027"/>
                    <a:pt x="510" y="3027"/>
                    <a:pt x="480" y="3057"/>
                  </a:cubicBezTo>
                  <a:cubicBezTo>
                    <a:pt x="480" y="3087"/>
                    <a:pt x="480" y="3087"/>
                    <a:pt x="480" y="3087"/>
                  </a:cubicBezTo>
                  <a:cubicBezTo>
                    <a:pt x="480" y="3087"/>
                    <a:pt x="480" y="3087"/>
                    <a:pt x="480" y="3117"/>
                  </a:cubicBezTo>
                  <a:lnTo>
                    <a:pt x="450" y="3117"/>
                  </a:lnTo>
                  <a:cubicBezTo>
                    <a:pt x="450" y="3117"/>
                    <a:pt x="450" y="3147"/>
                    <a:pt x="450" y="3147"/>
                  </a:cubicBezTo>
                  <a:cubicBezTo>
                    <a:pt x="450" y="3147"/>
                    <a:pt x="450" y="3177"/>
                    <a:pt x="450" y="3177"/>
                  </a:cubicBezTo>
                  <a:lnTo>
                    <a:pt x="420" y="3177"/>
                  </a:lnTo>
                  <a:cubicBezTo>
                    <a:pt x="420" y="3177"/>
                    <a:pt x="420" y="3207"/>
                    <a:pt x="420" y="3207"/>
                  </a:cubicBezTo>
                  <a:cubicBezTo>
                    <a:pt x="420" y="3237"/>
                    <a:pt x="420" y="3237"/>
                    <a:pt x="420" y="3237"/>
                  </a:cubicBezTo>
                  <a:lnTo>
                    <a:pt x="390" y="3237"/>
                  </a:lnTo>
                  <a:cubicBezTo>
                    <a:pt x="390" y="3237"/>
                    <a:pt x="390" y="3237"/>
                    <a:pt x="390" y="3267"/>
                  </a:cubicBezTo>
                  <a:cubicBezTo>
                    <a:pt x="390" y="3297"/>
                    <a:pt x="390" y="3297"/>
                    <a:pt x="390" y="3297"/>
                  </a:cubicBezTo>
                  <a:cubicBezTo>
                    <a:pt x="390" y="3297"/>
                    <a:pt x="390" y="3327"/>
                    <a:pt x="390" y="3327"/>
                  </a:cubicBezTo>
                  <a:lnTo>
                    <a:pt x="360" y="3327"/>
                  </a:lnTo>
                  <a:cubicBezTo>
                    <a:pt x="360" y="3327"/>
                    <a:pt x="360" y="3357"/>
                    <a:pt x="360" y="3357"/>
                  </a:cubicBezTo>
                  <a:cubicBezTo>
                    <a:pt x="360" y="3357"/>
                    <a:pt x="360" y="3357"/>
                    <a:pt x="360" y="3387"/>
                  </a:cubicBezTo>
                  <a:cubicBezTo>
                    <a:pt x="300" y="3477"/>
                    <a:pt x="270" y="3597"/>
                    <a:pt x="240" y="3687"/>
                  </a:cubicBezTo>
                  <a:lnTo>
                    <a:pt x="719" y="3837"/>
                  </a:lnTo>
                  <a:cubicBezTo>
                    <a:pt x="869" y="3417"/>
                    <a:pt x="1049" y="2997"/>
                    <a:pt x="1319" y="2608"/>
                  </a:cubicBezTo>
                  <a:lnTo>
                    <a:pt x="899" y="2338"/>
                  </a:lnTo>
                  <a:close/>
                  <a:moveTo>
                    <a:pt x="40945" y="3027"/>
                  </a:moveTo>
                  <a:lnTo>
                    <a:pt x="40495" y="3237"/>
                  </a:lnTo>
                  <a:cubicBezTo>
                    <a:pt x="40675" y="3657"/>
                    <a:pt x="40825" y="4076"/>
                    <a:pt x="40885" y="4526"/>
                  </a:cubicBezTo>
                  <a:lnTo>
                    <a:pt x="41394" y="4436"/>
                  </a:lnTo>
                  <a:cubicBezTo>
                    <a:pt x="41304" y="3957"/>
                    <a:pt x="41155" y="3477"/>
                    <a:pt x="40945" y="3027"/>
                  </a:cubicBezTo>
                  <a:close/>
                  <a:moveTo>
                    <a:pt x="0" y="5156"/>
                  </a:moveTo>
                  <a:cubicBezTo>
                    <a:pt x="0" y="5186"/>
                    <a:pt x="0" y="5216"/>
                    <a:pt x="0" y="5245"/>
                  </a:cubicBezTo>
                  <a:lnTo>
                    <a:pt x="0" y="5275"/>
                  </a:lnTo>
                  <a:lnTo>
                    <a:pt x="0" y="6654"/>
                  </a:lnTo>
                  <a:lnTo>
                    <a:pt x="510" y="6654"/>
                  </a:lnTo>
                  <a:lnTo>
                    <a:pt x="510" y="5275"/>
                  </a:lnTo>
                  <a:lnTo>
                    <a:pt x="510" y="5186"/>
                  </a:lnTo>
                  <a:lnTo>
                    <a:pt x="0" y="5156"/>
                  </a:lnTo>
                  <a:close/>
                  <a:moveTo>
                    <a:pt x="40945" y="5965"/>
                  </a:moveTo>
                  <a:lnTo>
                    <a:pt x="40945" y="7464"/>
                  </a:lnTo>
                  <a:lnTo>
                    <a:pt x="41454" y="7464"/>
                  </a:lnTo>
                  <a:lnTo>
                    <a:pt x="41454" y="5965"/>
                  </a:lnTo>
                  <a:close/>
                  <a:moveTo>
                    <a:pt x="0" y="8183"/>
                  </a:moveTo>
                  <a:lnTo>
                    <a:pt x="0" y="9682"/>
                  </a:lnTo>
                  <a:lnTo>
                    <a:pt x="510" y="9682"/>
                  </a:lnTo>
                  <a:lnTo>
                    <a:pt x="510" y="8183"/>
                  </a:lnTo>
                  <a:close/>
                  <a:moveTo>
                    <a:pt x="40945" y="8962"/>
                  </a:moveTo>
                  <a:lnTo>
                    <a:pt x="40945" y="10461"/>
                  </a:lnTo>
                  <a:lnTo>
                    <a:pt x="41454" y="10461"/>
                  </a:lnTo>
                  <a:lnTo>
                    <a:pt x="41454" y="8962"/>
                  </a:lnTo>
                  <a:close/>
                  <a:moveTo>
                    <a:pt x="0" y="11180"/>
                  </a:moveTo>
                  <a:lnTo>
                    <a:pt x="0" y="12679"/>
                  </a:lnTo>
                  <a:lnTo>
                    <a:pt x="510" y="12679"/>
                  </a:lnTo>
                  <a:lnTo>
                    <a:pt x="510" y="11180"/>
                  </a:lnTo>
                  <a:close/>
                  <a:moveTo>
                    <a:pt x="40945" y="11960"/>
                  </a:moveTo>
                  <a:lnTo>
                    <a:pt x="40945" y="13458"/>
                  </a:lnTo>
                  <a:lnTo>
                    <a:pt x="41454" y="13458"/>
                  </a:lnTo>
                  <a:lnTo>
                    <a:pt x="41454" y="11960"/>
                  </a:lnTo>
                  <a:close/>
                  <a:moveTo>
                    <a:pt x="0" y="14178"/>
                  </a:moveTo>
                  <a:lnTo>
                    <a:pt x="0" y="15677"/>
                  </a:lnTo>
                  <a:lnTo>
                    <a:pt x="510" y="15677"/>
                  </a:lnTo>
                  <a:lnTo>
                    <a:pt x="510" y="14178"/>
                  </a:lnTo>
                  <a:close/>
                  <a:moveTo>
                    <a:pt x="40945" y="14957"/>
                  </a:moveTo>
                  <a:lnTo>
                    <a:pt x="40945" y="16456"/>
                  </a:lnTo>
                  <a:lnTo>
                    <a:pt x="41454" y="16456"/>
                  </a:lnTo>
                  <a:lnTo>
                    <a:pt x="41454" y="14957"/>
                  </a:lnTo>
                  <a:close/>
                  <a:moveTo>
                    <a:pt x="0" y="17175"/>
                  </a:moveTo>
                  <a:lnTo>
                    <a:pt x="0" y="18704"/>
                  </a:lnTo>
                  <a:lnTo>
                    <a:pt x="510" y="18704"/>
                  </a:lnTo>
                  <a:lnTo>
                    <a:pt x="510" y="17175"/>
                  </a:lnTo>
                  <a:close/>
                  <a:moveTo>
                    <a:pt x="40945" y="17985"/>
                  </a:moveTo>
                  <a:lnTo>
                    <a:pt x="40945" y="19483"/>
                  </a:lnTo>
                  <a:lnTo>
                    <a:pt x="41454" y="19483"/>
                  </a:lnTo>
                  <a:lnTo>
                    <a:pt x="41454" y="17985"/>
                  </a:lnTo>
                  <a:close/>
                  <a:moveTo>
                    <a:pt x="0" y="20203"/>
                  </a:moveTo>
                  <a:lnTo>
                    <a:pt x="0" y="21701"/>
                  </a:lnTo>
                  <a:lnTo>
                    <a:pt x="510" y="21701"/>
                  </a:lnTo>
                  <a:lnTo>
                    <a:pt x="510" y="20203"/>
                  </a:lnTo>
                  <a:close/>
                  <a:moveTo>
                    <a:pt x="40945" y="20982"/>
                  </a:moveTo>
                  <a:lnTo>
                    <a:pt x="40945" y="22481"/>
                  </a:lnTo>
                  <a:lnTo>
                    <a:pt x="41454" y="22481"/>
                  </a:lnTo>
                  <a:lnTo>
                    <a:pt x="41454" y="20982"/>
                  </a:lnTo>
                  <a:close/>
                  <a:moveTo>
                    <a:pt x="0" y="23200"/>
                  </a:moveTo>
                  <a:lnTo>
                    <a:pt x="0" y="24699"/>
                  </a:lnTo>
                  <a:lnTo>
                    <a:pt x="510" y="24699"/>
                  </a:lnTo>
                  <a:lnTo>
                    <a:pt x="510" y="23200"/>
                  </a:lnTo>
                  <a:close/>
                  <a:moveTo>
                    <a:pt x="40945" y="23979"/>
                  </a:moveTo>
                  <a:lnTo>
                    <a:pt x="40945" y="25478"/>
                  </a:lnTo>
                  <a:lnTo>
                    <a:pt x="41454" y="25478"/>
                  </a:lnTo>
                  <a:lnTo>
                    <a:pt x="41454" y="23979"/>
                  </a:lnTo>
                  <a:close/>
                  <a:moveTo>
                    <a:pt x="0" y="26197"/>
                  </a:moveTo>
                  <a:lnTo>
                    <a:pt x="0" y="27696"/>
                  </a:lnTo>
                  <a:lnTo>
                    <a:pt x="510" y="27696"/>
                  </a:lnTo>
                  <a:lnTo>
                    <a:pt x="510" y="26197"/>
                  </a:lnTo>
                  <a:close/>
                  <a:moveTo>
                    <a:pt x="40945" y="26977"/>
                  </a:moveTo>
                  <a:lnTo>
                    <a:pt x="40945" y="28506"/>
                  </a:lnTo>
                  <a:lnTo>
                    <a:pt x="41454" y="28506"/>
                  </a:lnTo>
                  <a:lnTo>
                    <a:pt x="41454" y="26977"/>
                  </a:lnTo>
                  <a:close/>
                  <a:moveTo>
                    <a:pt x="0" y="29195"/>
                  </a:moveTo>
                  <a:lnTo>
                    <a:pt x="0" y="30724"/>
                  </a:lnTo>
                  <a:lnTo>
                    <a:pt x="510" y="30724"/>
                  </a:lnTo>
                  <a:lnTo>
                    <a:pt x="510" y="29195"/>
                  </a:lnTo>
                  <a:close/>
                  <a:moveTo>
                    <a:pt x="40945" y="30004"/>
                  </a:moveTo>
                  <a:lnTo>
                    <a:pt x="40945" y="31503"/>
                  </a:lnTo>
                  <a:lnTo>
                    <a:pt x="41454" y="31503"/>
                  </a:lnTo>
                  <a:lnTo>
                    <a:pt x="41454" y="30004"/>
                  </a:lnTo>
                  <a:close/>
                  <a:moveTo>
                    <a:pt x="0" y="32222"/>
                  </a:moveTo>
                  <a:lnTo>
                    <a:pt x="0" y="33721"/>
                  </a:lnTo>
                  <a:lnTo>
                    <a:pt x="510" y="33721"/>
                  </a:lnTo>
                  <a:lnTo>
                    <a:pt x="510" y="32222"/>
                  </a:lnTo>
                  <a:close/>
                  <a:moveTo>
                    <a:pt x="40945" y="33002"/>
                  </a:moveTo>
                  <a:lnTo>
                    <a:pt x="40945" y="34500"/>
                  </a:lnTo>
                  <a:lnTo>
                    <a:pt x="41454" y="34500"/>
                  </a:lnTo>
                  <a:lnTo>
                    <a:pt x="41454" y="33002"/>
                  </a:lnTo>
                  <a:close/>
                  <a:moveTo>
                    <a:pt x="0" y="35220"/>
                  </a:moveTo>
                  <a:lnTo>
                    <a:pt x="0" y="36718"/>
                  </a:lnTo>
                  <a:lnTo>
                    <a:pt x="510" y="36718"/>
                  </a:lnTo>
                  <a:lnTo>
                    <a:pt x="510" y="35220"/>
                  </a:lnTo>
                  <a:close/>
                  <a:moveTo>
                    <a:pt x="40945" y="35999"/>
                  </a:moveTo>
                  <a:lnTo>
                    <a:pt x="40945" y="37498"/>
                  </a:lnTo>
                  <a:lnTo>
                    <a:pt x="41454" y="37498"/>
                  </a:lnTo>
                  <a:lnTo>
                    <a:pt x="41454" y="35999"/>
                  </a:lnTo>
                  <a:close/>
                  <a:moveTo>
                    <a:pt x="0" y="38217"/>
                  </a:moveTo>
                  <a:lnTo>
                    <a:pt x="0" y="39716"/>
                  </a:lnTo>
                  <a:lnTo>
                    <a:pt x="510" y="39716"/>
                  </a:lnTo>
                  <a:lnTo>
                    <a:pt x="510" y="38217"/>
                  </a:lnTo>
                  <a:close/>
                  <a:moveTo>
                    <a:pt x="40945" y="38997"/>
                  </a:moveTo>
                  <a:lnTo>
                    <a:pt x="40945" y="40525"/>
                  </a:lnTo>
                  <a:lnTo>
                    <a:pt x="41454" y="40525"/>
                  </a:lnTo>
                  <a:lnTo>
                    <a:pt x="41454" y="38997"/>
                  </a:lnTo>
                  <a:close/>
                  <a:moveTo>
                    <a:pt x="0" y="41245"/>
                  </a:moveTo>
                  <a:lnTo>
                    <a:pt x="0" y="42743"/>
                  </a:lnTo>
                  <a:lnTo>
                    <a:pt x="510" y="42743"/>
                  </a:lnTo>
                  <a:lnTo>
                    <a:pt x="510" y="41245"/>
                  </a:lnTo>
                  <a:close/>
                  <a:moveTo>
                    <a:pt x="40945" y="42024"/>
                  </a:moveTo>
                  <a:lnTo>
                    <a:pt x="40945" y="43523"/>
                  </a:lnTo>
                  <a:lnTo>
                    <a:pt x="41454" y="43523"/>
                  </a:lnTo>
                  <a:lnTo>
                    <a:pt x="41454" y="42024"/>
                  </a:lnTo>
                  <a:close/>
                  <a:moveTo>
                    <a:pt x="0" y="44242"/>
                  </a:moveTo>
                  <a:lnTo>
                    <a:pt x="0" y="45741"/>
                  </a:lnTo>
                  <a:lnTo>
                    <a:pt x="510" y="45741"/>
                  </a:lnTo>
                  <a:lnTo>
                    <a:pt x="510" y="44242"/>
                  </a:lnTo>
                  <a:close/>
                  <a:moveTo>
                    <a:pt x="40945" y="45021"/>
                  </a:moveTo>
                  <a:lnTo>
                    <a:pt x="40945" y="46520"/>
                  </a:lnTo>
                  <a:lnTo>
                    <a:pt x="41454" y="46520"/>
                  </a:lnTo>
                  <a:lnTo>
                    <a:pt x="41454" y="45021"/>
                  </a:lnTo>
                  <a:close/>
                  <a:moveTo>
                    <a:pt x="0" y="47239"/>
                  </a:moveTo>
                  <a:lnTo>
                    <a:pt x="0" y="48738"/>
                  </a:lnTo>
                  <a:lnTo>
                    <a:pt x="510" y="48738"/>
                  </a:lnTo>
                  <a:lnTo>
                    <a:pt x="510" y="47239"/>
                  </a:lnTo>
                  <a:close/>
                  <a:moveTo>
                    <a:pt x="40945" y="48019"/>
                  </a:moveTo>
                  <a:lnTo>
                    <a:pt x="40945" y="49517"/>
                  </a:lnTo>
                  <a:lnTo>
                    <a:pt x="41454" y="49517"/>
                  </a:lnTo>
                  <a:lnTo>
                    <a:pt x="41454" y="48019"/>
                  </a:lnTo>
                  <a:close/>
                  <a:moveTo>
                    <a:pt x="0" y="50237"/>
                  </a:moveTo>
                  <a:lnTo>
                    <a:pt x="0" y="51736"/>
                  </a:lnTo>
                  <a:lnTo>
                    <a:pt x="510" y="51736"/>
                  </a:lnTo>
                  <a:lnTo>
                    <a:pt x="510" y="50237"/>
                  </a:lnTo>
                  <a:close/>
                  <a:moveTo>
                    <a:pt x="40945" y="51046"/>
                  </a:moveTo>
                  <a:lnTo>
                    <a:pt x="40945" y="52545"/>
                  </a:lnTo>
                  <a:lnTo>
                    <a:pt x="41454" y="52545"/>
                  </a:lnTo>
                  <a:lnTo>
                    <a:pt x="41454" y="51046"/>
                  </a:lnTo>
                  <a:close/>
                  <a:moveTo>
                    <a:pt x="0" y="53264"/>
                  </a:moveTo>
                  <a:lnTo>
                    <a:pt x="0" y="54703"/>
                  </a:lnTo>
                  <a:cubicBezTo>
                    <a:pt x="0" y="54733"/>
                    <a:pt x="0" y="54733"/>
                    <a:pt x="0" y="54763"/>
                  </a:cubicBezTo>
                  <a:lnTo>
                    <a:pt x="510" y="54763"/>
                  </a:lnTo>
                  <a:lnTo>
                    <a:pt x="510" y="54703"/>
                  </a:lnTo>
                  <a:lnTo>
                    <a:pt x="510" y="53264"/>
                  </a:lnTo>
                  <a:close/>
                  <a:moveTo>
                    <a:pt x="40945" y="54044"/>
                  </a:moveTo>
                  <a:lnTo>
                    <a:pt x="40945" y="54703"/>
                  </a:lnTo>
                  <a:cubicBezTo>
                    <a:pt x="40945" y="54943"/>
                    <a:pt x="40915" y="55213"/>
                    <a:pt x="40885" y="55452"/>
                  </a:cubicBezTo>
                  <a:lnTo>
                    <a:pt x="41394" y="55542"/>
                  </a:lnTo>
                  <a:cubicBezTo>
                    <a:pt x="41394" y="55512"/>
                    <a:pt x="41394" y="55452"/>
                    <a:pt x="41394" y="55422"/>
                  </a:cubicBezTo>
                  <a:cubicBezTo>
                    <a:pt x="41394" y="55422"/>
                    <a:pt x="41394" y="55422"/>
                    <a:pt x="41394" y="55392"/>
                  </a:cubicBezTo>
                  <a:cubicBezTo>
                    <a:pt x="41394" y="55392"/>
                    <a:pt x="41394" y="55392"/>
                    <a:pt x="41394" y="55362"/>
                  </a:cubicBezTo>
                  <a:cubicBezTo>
                    <a:pt x="41394" y="55362"/>
                    <a:pt x="41394" y="55332"/>
                    <a:pt x="41394" y="55332"/>
                  </a:cubicBezTo>
                  <a:lnTo>
                    <a:pt x="41424" y="55332"/>
                  </a:lnTo>
                  <a:cubicBezTo>
                    <a:pt x="41424" y="55183"/>
                    <a:pt x="41424" y="55033"/>
                    <a:pt x="41454" y="54883"/>
                  </a:cubicBezTo>
                  <a:cubicBezTo>
                    <a:pt x="41454" y="54883"/>
                    <a:pt x="41454" y="54853"/>
                    <a:pt x="41454" y="54853"/>
                  </a:cubicBezTo>
                  <a:cubicBezTo>
                    <a:pt x="41454" y="54823"/>
                    <a:pt x="41454" y="54823"/>
                    <a:pt x="41454" y="54823"/>
                  </a:cubicBezTo>
                  <a:lnTo>
                    <a:pt x="41454" y="54793"/>
                  </a:lnTo>
                  <a:lnTo>
                    <a:pt x="41454" y="54763"/>
                  </a:lnTo>
                  <a:lnTo>
                    <a:pt x="41454" y="54733"/>
                  </a:lnTo>
                  <a:lnTo>
                    <a:pt x="41454" y="54703"/>
                  </a:lnTo>
                  <a:lnTo>
                    <a:pt x="41454" y="54044"/>
                  </a:lnTo>
                  <a:close/>
                  <a:moveTo>
                    <a:pt x="689" y="56082"/>
                  </a:moveTo>
                  <a:lnTo>
                    <a:pt x="240" y="56232"/>
                  </a:lnTo>
                  <a:cubicBezTo>
                    <a:pt x="300" y="56442"/>
                    <a:pt x="360" y="56621"/>
                    <a:pt x="450" y="56801"/>
                  </a:cubicBezTo>
                  <a:cubicBezTo>
                    <a:pt x="450" y="56831"/>
                    <a:pt x="450" y="56831"/>
                    <a:pt x="450" y="56831"/>
                  </a:cubicBezTo>
                  <a:cubicBezTo>
                    <a:pt x="450" y="56831"/>
                    <a:pt x="450" y="56831"/>
                    <a:pt x="450" y="56861"/>
                  </a:cubicBezTo>
                  <a:lnTo>
                    <a:pt x="480" y="56861"/>
                  </a:lnTo>
                  <a:cubicBezTo>
                    <a:pt x="480" y="56861"/>
                    <a:pt x="480" y="56891"/>
                    <a:pt x="480" y="56891"/>
                  </a:cubicBezTo>
                  <a:cubicBezTo>
                    <a:pt x="480" y="56891"/>
                    <a:pt x="480" y="56891"/>
                    <a:pt x="480" y="56921"/>
                  </a:cubicBezTo>
                  <a:cubicBezTo>
                    <a:pt x="510" y="56951"/>
                    <a:pt x="510" y="56951"/>
                    <a:pt x="510" y="56951"/>
                  </a:cubicBezTo>
                  <a:cubicBezTo>
                    <a:pt x="510" y="56951"/>
                    <a:pt x="510" y="56951"/>
                    <a:pt x="510" y="56981"/>
                  </a:cubicBezTo>
                  <a:cubicBezTo>
                    <a:pt x="599" y="57191"/>
                    <a:pt x="719" y="57401"/>
                    <a:pt x="869" y="57581"/>
                  </a:cubicBezTo>
                  <a:lnTo>
                    <a:pt x="1289" y="57311"/>
                  </a:lnTo>
                  <a:cubicBezTo>
                    <a:pt x="1019" y="56951"/>
                    <a:pt x="839" y="56531"/>
                    <a:pt x="689" y="56082"/>
                  </a:cubicBezTo>
                  <a:close/>
                  <a:moveTo>
                    <a:pt x="40495" y="56741"/>
                  </a:moveTo>
                  <a:cubicBezTo>
                    <a:pt x="40285" y="57161"/>
                    <a:pt x="40046" y="57551"/>
                    <a:pt x="39746" y="57880"/>
                  </a:cubicBezTo>
                  <a:lnTo>
                    <a:pt x="40105" y="58210"/>
                  </a:lnTo>
                  <a:cubicBezTo>
                    <a:pt x="40375" y="57910"/>
                    <a:pt x="40615" y="57551"/>
                    <a:pt x="40825" y="57191"/>
                  </a:cubicBezTo>
                  <a:cubicBezTo>
                    <a:pt x="40825" y="57161"/>
                    <a:pt x="40825" y="57161"/>
                    <a:pt x="40825" y="57161"/>
                  </a:cubicBezTo>
                  <a:lnTo>
                    <a:pt x="40855" y="57161"/>
                  </a:lnTo>
                  <a:cubicBezTo>
                    <a:pt x="40855" y="57161"/>
                    <a:pt x="40855" y="57131"/>
                    <a:pt x="40855" y="57131"/>
                  </a:cubicBezTo>
                  <a:cubicBezTo>
                    <a:pt x="40855" y="57131"/>
                    <a:pt x="40855" y="57131"/>
                    <a:pt x="40855" y="57101"/>
                  </a:cubicBezTo>
                  <a:lnTo>
                    <a:pt x="40885" y="57101"/>
                  </a:lnTo>
                  <a:cubicBezTo>
                    <a:pt x="40885" y="57101"/>
                    <a:pt x="40885" y="57071"/>
                    <a:pt x="40885" y="57071"/>
                  </a:cubicBezTo>
                  <a:cubicBezTo>
                    <a:pt x="40885" y="57071"/>
                    <a:pt x="40885" y="57071"/>
                    <a:pt x="40885" y="57041"/>
                  </a:cubicBezTo>
                  <a:lnTo>
                    <a:pt x="40915" y="57041"/>
                  </a:lnTo>
                  <a:cubicBezTo>
                    <a:pt x="40915" y="57011"/>
                    <a:pt x="40915" y="57011"/>
                    <a:pt x="40915" y="57011"/>
                  </a:cubicBezTo>
                  <a:cubicBezTo>
                    <a:pt x="40915" y="57011"/>
                    <a:pt x="40915" y="56981"/>
                    <a:pt x="40915" y="56981"/>
                  </a:cubicBezTo>
                  <a:lnTo>
                    <a:pt x="40945" y="56981"/>
                  </a:lnTo>
                  <a:lnTo>
                    <a:pt x="40495" y="56741"/>
                  </a:lnTo>
                  <a:close/>
                  <a:moveTo>
                    <a:pt x="2188" y="58330"/>
                  </a:moveTo>
                  <a:lnTo>
                    <a:pt x="1858" y="58720"/>
                  </a:lnTo>
                  <a:cubicBezTo>
                    <a:pt x="1858" y="58720"/>
                    <a:pt x="1858" y="58720"/>
                    <a:pt x="1858" y="58750"/>
                  </a:cubicBezTo>
                  <a:lnTo>
                    <a:pt x="1918" y="58750"/>
                  </a:lnTo>
                  <a:cubicBezTo>
                    <a:pt x="1918" y="58750"/>
                    <a:pt x="1918" y="58780"/>
                    <a:pt x="1918" y="58780"/>
                  </a:cubicBezTo>
                  <a:lnTo>
                    <a:pt x="1948" y="58780"/>
                  </a:lnTo>
                  <a:cubicBezTo>
                    <a:pt x="1948" y="58809"/>
                    <a:pt x="1948" y="58809"/>
                    <a:pt x="1948" y="58809"/>
                  </a:cubicBezTo>
                  <a:lnTo>
                    <a:pt x="1978" y="58809"/>
                  </a:lnTo>
                  <a:cubicBezTo>
                    <a:pt x="2188" y="58989"/>
                    <a:pt x="2458" y="59169"/>
                    <a:pt x="2698" y="59319"/>
                  </a:cubicBezTo>
                  <a:lnTo>
                    <a:pt x="2758" y="59319"/>
                  </a:lnTo>
                  <a:cubicBezTo>
                    <a:pt x="2758" y="59349"/>
                    <a:pt x="2758" y="59349"/>
                    <a:pt x="2758" y="59349"/>
                  </a:cubicBezTo>
                  <a:lnTo>
                    <a:pt x="2788" y="59349"/>
                  </a:lnTo>
                  <a:cubicBezTo>
                    <a:pt x="2788" y="59349"/>
                    <a:pt x="2788" y="59349"/>
                    <a:pt x="2788" y="59379"/>
                  </a:cubicBezTo>
                  <a:lnTo>
                    <a:pt x="2818" y="59379"/>
                  </a:lnTo>
                  <a:cubicBezTo>
                    <a:pt x="2907" y="59439"/>
                    <a:pt x="3027" y="59469"/>
                    <a:pt x="3117" y="59529"/>
                  </a:cubicBezTo>
                  <a:lnTo>
                    <a:pt x="3327" y="59049"/>
                  </a:lnTo>
                  <a:cubicBezTo>
                    <a:pt x="2907" y="58869"/>
                    <a:pt x="2518" y="58630"/>
                    <a:pt x="2188" y="58330"/>
                  </a:cubicBezTo>
                  <a:close/>
                  <a:moveTo>
                    <a:pt x="38697" y="58750"/>
                  </a:moveTo>
                  <a:cubicBezTo>
                    <a:pt x="38307" y="58989"/>
                    <a:pt x="37887" y="59169"/>
                    <a:pt x="37468" y="59319"/>
                  </a:cubicBezTo>
                  <a:lnTo>
                    <a:pt x="37588" y="59799"/>
                  </a:lnTo>
                  <a:cubicBezTo>
                    <a:pt x="37648" y="59769"/>
                    <a:pt x="37708" y="59739"/>
                    <a:pt x="37797" y="59739"/>
                  </a:cubicBezTo>
                  <a:cubicBezTo>
                    <a:pt x="37797" y="59739"/>
                    <a:pt x="37797" y="59709"/>
                    <a:pt x="37797" y="59709"/>
                  </a:cubicBezTo>
                  <a:lnTo>
                    <a:pt x="37887" y="59709"/>
                  </a:lnTo>
                  <a:cubicBezTo>
                    <a:pt x="37887" y="59709"/>
                    <a:pt x="37887" y="59709"/>
                    <a:pt x="37887" y="59679"/>
                  </a:cubicBezTo>
                  <a:lnTo>
                    <a:pt x="37917" y="59679"/>
                  </a:lnTo>
                  <a:cubicBezTo>
                    <a:pt x="38277" y="59559"/>
                    <a:pt x="38637" y="59379"/>
                    <a:pt x="38966" y="59169"/>
                  </a:cubicBezTo>
                  <a:lnTo>
                    <a:pt x="38697" y="58750"/>
                  </a:lnTo>
                  <a:close/>
                  <a:moveTo>
                    <a:pt x="4616" y="59439"/>
                  </a:moveTo>
                  <a:lnTo>
                    <a:pt x="4556" y="59919"/>
                  </a:lnTo>
                  <a:cubicBezTo>
                    <a:pt x="4676" y="59949"/>
                    <a:pt x="4826" y="59949"/>
                    <a:pt x="4946" y="59978"/>
                  </a:cubicBezTo>
                  <a:lnTo>
                    <a:pt x="6055" y="59978"/>
                  </a:lnTo>
                  <a:lnTo>
                    <a:pt x="6055" y="59469"/>
                  </a:lnTo>
                  <a:lnTo>
                    <a:pt x="5275" y="59469"/>
                  </a:lnTo>
                  <a:cubicBezTo>
                    <a:pt x="5066" y="59469"/>
                    <a:pt x="4826" y="59469"/>
                    <a:pt x="4616" y="59439"/>
                  </a:cubicBezTo>
                  <a:close/>
                  <a:moveTo>
                    <a:pt x="7553" y="59469"/>
                  </a:moveTo>
                  <a:lnTo>
                    <a:pt x="7553" y="59978"/>
                  </a:lnTo>
                  <a:lnTo>
                    <a:pt x="9052" y="59978"/>
                  </a:lnTo>
                  <a:lnTo>
                    <a:pt x="9052" y="59469"/>
                  </a:lnTo>
                  <a:close/>
                  <a:moveTo>
                    <a:pt x="10551" y="59469"/>
                  </a:moveTo>
                  <a:lnTo>
                    <a:pt x="10551" y="59978"/>
                  </a:lnTo>
                  <a:lnTo>
                    <a:pt x="12080" y="59978"/>
                  </a:lnTo>
                  <a:lnTo>
                    <a:pt x="12080" y="59469"/>
                  </a:lnTo>
                  <a:close/>
                  <a:moveTo>
                    <a:pt x="13578" y="59469"/>
                  </a:moveTo>
                  <a:lnTo>
                    <a:pt x="13578" y="59978"/>
                  </a:lnTo>
                  <a:lnTo>
                    <a:pt x="15077" y="59978"/>
                  </a:lnTo>
                  <a:lnTo>
                    <a:pt x="15077" y="59469"/>
                  </a:lnTo>
                  <a:close/>
                  <a:moveTo>
                    <a:pt x="16576" y="59469"/>
                  </a:moveTo>
                  <a:lnTo>
                    <a:pt x="16576" y="59978"/>
                  </a:lnTo>
                  <a:lnTo>
                    <a:pt x="18074" y="59978"/>
                  </a:lnTo>
                  <a:lnTo>
                    <a:pt x="18074" y="59469"/>
                  </a:lnTo>
                  <a:close/>
                  <a:moveTo>
                    <a:pt x="19573" y="59469"/>
                  </a:moveTo>
                  <a:lnTo>
                    <a:pt x="19573" y="59978"/>
                  </a:lnTo>
                  <a:lnTo>
                    <a:pt x="21072" y="59978"/>
                  </a:lnTo>
                  <a:lnTo>
                    <a:pt x="21072" y="59469"/>
                  </a:lnTo>
                  <a:close/>
                  <a:moveTo>
                    <a:pt x="22571" y="59469"/>
                  </a:moveTo>
                  <a:lnTo>
                    <a:pt x="22571" y="59978"/>
                  </a:lnTo>
                  <a:lnTo>
                    <a:pt x="24099" y="59978"/>
                  </a:lnTo>
                  <a:lnTo>
                    <a:pt x="24099" y="59469"/>
                  </a:lnTo>
                  <a:close/>
                  <a:moveTo>
                    <a:pt x="25598" y="59469"/>
                  </a:moveTo>
                  <a:lnTo>
                    <a:pt x="25598" y="59978"/>
                  </a:lnTo>
                  <a:lnTo>
                    <a:pt x="27097" y="59978"/>
                  </a:lnTo>
                  <a:lnTo>
                    <a:pt x="27097" y="59469"/>
                  </a:lnTo>
                  <a:close/>
                  <a:moveTo>
                    <a:pt x="28595" y="59469"/>
                  </a:moveTo>
                  <a:lnTo>
                    <a:pt x="28595" y="59978"/>
                  </a:lnTo>
                  <a:lnTo>
                    <a:pt x="30094" y="59978"/>
                  </a:lnTo>
                  <a:lnTo>
                    <a:pt x="30094" y="59469"/>
                  </a:lnTo>
                  <a:close/>
                  <a:moveTo>
                    <a:pt x="31593" y="59469"/>
                  </a:moveTo>
                  <a:lnTo>
                    <a:pt x="31593" y="59978"/>
                  </a:lnTo>
                  <a:lnTo>
                    <a:pt x="33092" y="59978"/>
                  </a:lnTo>
                  <a:lnTo>
                    <a:pt x="33092" y="59469"/>
                  </a:lnTo>
                  <a:close/>
                  <a:moveTo>
                    <a:pt x="34620" y="59469"/>
                  </a:moveTo>
                  <a:lnTo>
                    <a:pt x="34620" y="59978"/>
                  </a:lnTo>
                  <a:lnTo>
                    <a:pt x="36119" y="59978"/>
                  </a:lnTo>
                  <a:lnTo>
                    <a:pt x="36119" y="5946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314" name="Google Shape;2513;p34"/>
            <p:cNvSpPr/>
            <p:nvPr/>
          </p:nvSpPr>
          <p:spPr>
            <a:xfrm>
              <a:off x="1539708" y="2403047"/>
              <a:ext cx="939956" cy="31"/>
            </a:xfrm>
            <a:custGeom>
              <a:avLst/>
              <a:gdLst/>
              <a:ahLst/>
              <a:cxnLst/>
              <a:rect l="l" t="t" r="r" b="b"/>
              <a:pathLst>
                <a:path w="29736" h="1" fill="none" extrusionOk="0">
                  <a:moveTo>
                    <a:pt x="1" y="0"/>
                  </a:moveTo>
                  <a:lnTo>
                    <a:pt x="29735" y="0"/>
                  </a:lnTo>
                </a:path>
              </a:pathLst>
            </a:custGeom>
            <a:noFill/>
            <a:ln w="12750" cap="flat" cmpd="sng">
              <a:solidFill>
                <a:srgbClr val="595959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grpSp>
          <p:nvGrpSpPr>
            <p:cNvPr id="315" name="Google Shape;2514;p34"/>
            <p:cNvGrpSpPr/>
            <p:nvPr/>
          </p:nvGrpSpPr>
          <p:grpSpPr>
            <a:xfrm>
              <a:off x="1470027" y="2540740"/>
              <a:ext cx="1279352" cy="257138"/>
              <a:chOff x="1470027" y="2537240"/>
              <a:chExt cx="1279352" cy="257138"/>
            </a:xfrm>
          </p:grpSpPr>
          <p:sp>
            <p:nvSpPr>
              <p:cNvPr id="316" name="Google Shape;2515;p34"/>
              <p:cNvSpPr txBox="1"/>
              <p:nvPr/>
            </p:nvSpPr>
            <p:spPr>
              <a:xfrm>
                <a:off x="1470027" y="2537240"/>
                <a:ext cx="255674" cy="2469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C</a:t>
                </a:r>
                <a:endParaRPr sz="10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317" name="Google Shape;2516;p34"/>
              <p:cNvSpPr txBox="1"/>
              <p:nvPr/>
            </p:nvSpPr>
            <p:spPr>
              <a:xfrm>
                <a:off x="1657558" y="2538838"/>
                <a:ext cx="1091821" cy="255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116.5 </a:t>
                </a: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մլրդ</a:t>
                </a:r>
                <a:endParaRPr sz="8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</p:grpSp>
      <p:grpSp>
        <p:nvGrpSpPr>
          <p:cNvPr id="332" name="Google Shape;2493;p34"/>
          <p:cNvGrpSpPr/>
          <p:nvPr/>
        </p:nvGrpSpPr>
        <p:grpSpPr>
          <a:xfrm>
            <a:off x="1959316" y="908639"/>
            <a:ext cx="807165" cy="1167842"/>
            <a:chOff x="1354980" y="1088199"/>
            <a:chExt cx="1310393" cy="1895936"/>
          </a:xfrm>
        </p:grpSpPr>
        <p:grpSp>
          <p:nvGrpSpPr>
            <p:cNvPr id="333" name="Google Shape;2494;p34"/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353" name="Google Shape;2495;p34"/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54" name="Google Shape;2496;p34"/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6000" cap="flat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334" name="Google Shape;2497;p34"/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341" name="Google Shape;2498;p34"/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42" name="Google Shape;2499;p34"/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43" name="Google Shape;2500;p34"/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44" name="Google Shape;2501;p34"/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45" name="Google Shape;2502;p34"/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46" name="Google Shape;2503;p34"/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47" name="Google Shape;2504;p34"/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48" name="Google Shape;2505;p34"/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49" name="Google Shape;2506;p34"/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50" name="Google Shape;2507;p34"/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51" name="Google Shape;2508;p34"/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52" name="Google Shape;2509;p34"/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335" name="Google Shape;2511;p34"/>
            <p:cNvSpPr/>
            <p:nvPr/>
          </p:nvSpPr>
          <p:spPr>
            <a:xfrm>
              <a:off x="1690445" y="2541712"/>
              <a:ext cx="10463" cy="227434"/>
            </a:xfrm>
            <a:custGeom>
              <a:avLst/>
              <a:gdLst/>
              <a:ahLst/>
              <a:cxnLst/>
              <a:rect l="l" t="t" r="r" b="b"/>
              <a:pathLst>
                <a:path w="331" h="7195" extrusionOk="0">
                  <a:moveTo>
                    <a:pt x="1" y="1"/>
                  </a:moveTo>
                  <a:lnTo>
                    <a:pt x="1" y="7194"/>
                  </a:lnTo>
                  <a:lnTo>
                    <a:pt x="331" y="7194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336" name="Google Shape;2512;p34"/>
            <p:cNvSpPr/>
            <p:nvPr/>
          </p:nvSpPr>
          <p:spPr>
            <a:xfrm>
              <a:off x="1354980" y="1088199"/>
              <a:ext cx="1310393" cy="1895936"/>
            </a:xfrm>
            <a:custGeom>
              <a:avLst/>
              <a:gdLst/>
              <a:ahLst/>
              <a:cxnLst/>
              <a:rect l="l" t="t" r="r" b="b"/>
              <a:pathLst>
                <a:path w="41455" h="59979" extrusionOk="0">
                  <a:moveTo>
                    <a:pt x="7613" y="0"/>
                  </a:moveTo>
                  <a:lnTo>
                    <a:pt x="7613" y="510"/>
                  </a:lnTo>
                  <a:lnTo>
                    <a:pt x="9112" y="510"/>
                  </a:lnTo>
                  <a:lnTo>
                    <a:pt x="9112" y="0"/>
                  </a:lnTo>
                  <a:close/>
                  <a:moveTo>
                    <a:pt x="10611" y="0"/>
                  </a:moveTo>
                  <a:lnTo>
                    <a:pt x="10611" y="510"/>
                  </a:lnTo>
                  <a:lnTo>
                    <a:pt x="12140" y="510"/>
                  </a:lnTo>
                  <a:lnTo>
                    <a:pt x="12140" y="0"/>
                  </a:lnTo>
                  <a:close/>
                  <a:moveTo>
                    <a:pt x="13638" y="0"/>
                  </a:moveTo>
                  <a:lnTo>
                    <a:pt x="13638" y="510"/>
                  </a:lnTo>
                  <a:lnTo>
                    <a:pt x="15137" y="510"/>
                  </a:lnTo>
                  <a:lnTo>
                    <a:pt x="15137" y="0"/>
                  </a:lnTo>
                  <a:close/>
                  <a:moveTo>
                    <a:pt x="16636" y="0"/>
                  </a:moveTo>
                  <a:lnTo>
                    <a:pt x="16636" y="510"/>
                  </a:lnTo>
                  <a:lnTo>
                    <a:pt x="18134" y="510"/>
                  </a:lnTo>
                  <a:lnTo>
                    <a:pt x="18134" y="0"/>
                  </a:lnTo>
                  <a:close/>
                  <a:moveTo>
                    <a:pt x="19633" y="0"/>
                  </a:moveTo>
                  <a:lnTo>
                    <a:pt x="19633" y="510"/>
                  </a:lnTo>
                  <a:lnTo>
                    <a:pt x="21132" y="510"/>
                  </a:lnTo>
                  <a:lnTo>
                    <a:pt x="21132" y="0"/>
                  </a:lnTo>
                  <a:close/>
                  <a:moveTo>
                    <a:pt x="22631" y="0"/>
                  </a:moveTo>
                  <a:lnTo>
                    <a:pt x="22631" y="510"/>
                  </a:lnTo>
                  <a:lnTo>
                    <a:pt x="24159" y="510"/>
                  </a:lnTo>
                  <a:lnTo>
                    <a:pt x="24159" y="0"/>
                  </a:lnTo>
                  <a:close/>
                  <a:moveTo>
                    <a:pt x="25658" y="0"/>
                  </a:moveTo>
                  <a:lnTo>
                    <a:pt x="25658" y="510"/>
                  </a:lnTo>
                  <a:lnTo>
                    <a:pt x="27157" y="510"/>
                  </a:lnTo>
                  <a:lnTo>
                    <a:pt x="27157" y="0"/>
                  </a:lnTo>
                  <a:close/>
                  <a:moveTo>
                    <a:pt x="28655" y="0"/>
                  </a:moveTo>
                  <a:lnTo>
                    <a:pt x="28655" y="510"/>
                  </a:lnTo>
                  <a:lnTo>
                    <a:pt x="30154" y="510"/>
                  </a:lnTo>
                  <a:lnTo>
                    <a:pt x="30154" y="0"/>
                  </a:lnTo>
                  <a:close/>
                  <a:moveTo>
                    <a:pt x="31653" y="0"/>
                  </a:moveTo>
                  <a:lnTo>
                    <a:pt x="31653" y="510"/>
                  </a:lnTo>
                  <a:lnTo>
                    <a:pt x="33151" y="510"/>
                  </a:lnTo>
                  <a:lnTo>
                    <a:pt x="33151" y="0"/>
                  </a:lnTo>
                  <a:close/>
                  <a:moveTo>
                    <a:pt x="5066" y="0"/>
                  </a:moveTo>
                  <a:cubicBezTo>
                    <a:pt x="4946" y="0"/>
                    <a:pt x="4826" y="30"/>
                    <a:pt x="4706" y="30"/>
                  </a:cubicBezTo>
                  <a:lnTo>
                    <a:pt x="4616" y="30"/>
                  </a:lnTo>
                  <a:lnTo>
                    <a:pt x="4676" y="540"/>
                  </a:lnTo>
                  <a:cubicBezTo>
                    <a:pt x="4886" y="510"/>
                    <a:pt x="5066" y="510"/>
                    <a:pt x="5275" y="510"/>
                  </a:cubicBezTo>
                  <a:lnTo>
                    <a:pt x="6115" y="510"/>
                  </a:lnTo>
                  <a:lnTo>
                    <a:pt x="6115" y="0"/>
                  </a:lnTo>
                  <a:close/>
                  <a:moveTo>
                    <a:pt x="34680" y="0"/>
                  </a:moveTo>
                  <a:lnTo>
                    <a:pt x="34680" y="510"/>
                  </a:lnTo>
                  <a:lnTo>
                    <a:pt x="36179" y="510"/>
                  </a:lnTo>
                  <a:cubicBezTo>
                    <a:pt x="36598" y="510"/>
                    <a:pt x="37048" y="570"/>
                    <a:pt x="37468" y="689"/>
                  </a:cubicBezTo>
                  <a:lnTo>
                    <a:pt x="37588" y="210"/>
                  </a:lnTo>
                  <a:cubicBezTo>
                    <a:pt x="37558" y="180"/>
                    <a:pt x="37528" y="180"/>
                    <a:pt x="37498" y="180"/>
                  </a:cubicBezTo>
                  <a:cubicBezTo>
                    <a:pt x="37498" y="180"/>
                    <a:pt x="37498" y="150"/>
                    <a:pt x="37468" y="150"/>
                  </a:cubicBezTo>
                  <a:lnTo>
                    <a:pt x="37378" y="150"/>
                  </a:lnTo>
                  <a:cubicBezTo>
                    <a:pt x="37378" y="120"/>
                    <a:pt x="37348" y="120"/>
                    <a:pt x="37348" y="120"/>
                  </a:cubicBezTo>
                  <a:lnTo>
                    <a:pt x="37228" y="120"/>
                  </a:lnTo>
                  <a:cubicBezTo>
                    <a:pt x="37228" y="90"/>
                    <a:pt x="37228" y="90"/>
                    <a:pt x="37228" y="90"/>
                  </a:cubicBezTo>
                  <a:lnTo>
                    <a:pt x="37078" y="90"/>
                  </a:lnTo>
                  <a:cubicBezTo>
                    <a:pt x="37078" y="60"/>
                    <a:pt x="37078" y="60"/>
                    <a:pt x="37078" y="60"/>
                  </a:cubicBezTo>
                  <a:lnTo>
                    <a:pt x="36868" y="60"/>
                  </a:lnTo>
                  <a:cubicBezTo>
                    <a:pt x="36868" y="60"/>
                    <a:pt x="36868" y="60"/>
                    <a:pt x="36868" y="30"/>
                  </a:cubicBezTo>
                  <a:lnTo>
                    <a:pt x="36598" y="30"/>
                  </a:lnTo>
                  <a:cubicBezTo>
                    <a:pt x="36598" y="30"/>
                    <a:pt x="36598" y="0"/>
                    <a:pt x="36598" y="0"/>
                  </a:cubicBezTo>
                  <a:close/>
                  <a:moveTo>
                    <a:pt x="3177" y="450"/>
                  </a:moveTo>
                  <a:cubicBezTo>
                    <a:pt x="2818" y="599"/>
                    <a:pt x="2488" y="779"/>
                    <a:pt x="2158" y="1019"/>
                  </a:cubicBezTo>
                  <a:lnTo>
                    <a:pt x="2128" y="1019"/>
                  </a:lnTo>
                  <a:cubicBezTo>
                    <a:pt x="2128" y="1019"/>
                    <a:pt x="2128" y="1049"/>
                    <a:pt x="2128" y="1049"/>
                  </a:cubicBezTo>
                  <a:lnTo>
                    <a:pt x="2098" y="1049"/>
                  </a:lnTo>
                  <a:cubicBezTo>
                    <a:pt x="2098" y="1049"/>
                    <a:pt x="2098" y="1049"/>
                    <a:pt x="2098" y="1079"/>
                  </a:cubicBezTo>
                  <a:lnTo>
                    <a:pt x="2068" y="1079"/>
                  </a:lnTo>
                  <a:cubicBezTo>
                    <a:pt x="2008" y="1139"/>
                    <a:pt x="1948" y="1169"/>
                    <a:pt x="1888" y="1229"/>
                  </a:cubicBezTo>
                  <a:lnTo>
                    <a:pt x="2218" y="1619"/>
                  </a:lnTo>
                  <a:cubicBezTo>
                    <a:pt x="2578" y="1319"/>
                    <a:pt x="2967" y="1079"/>
                    <a:pt x="3357" y="899"/>
                  </a:cubicBezTo>
                  <a:lnTo>
                    <a:pt x="3177" y="450"/>
                  </a:lnTo>
                  <a:close/>
                  <a:moveTo>
                    <a:pt x="38966" y="809"/>
                  </a:moveTo>
                  <a:lnTo>
                    <a:pt x="38697" y="1229"/>
                  </a:lnTo>
                  <a:cubicBezTo>
                    <a:pt x="39086" y="1469"/>
                    <a:pt x="39446" y="1768"/>
                    <a:pt x="39746" y="2098"/>
                  </a:cubicBezTo>
                  <a:lnTo>
                    <a:pt x="40105" y="1768"/>
                  </a:lnTo>
                  <a:cubicBezTo>
                    <a:pt x="40105" y="1768"/>
                    <a:pt x="40105" y="1739"/>
                    <a:pt x="40076" y="1739"/>
                  </a:cubicBezTo>
                  <a:cubicBezTo>
                    <a:pt x="40076" y="1709"/>
                    <a:pt x="40076" y="1709"/>
                    <a:pt x="40076" y="1709"/>
                  </a:cubicBezTo>
                  <a:cubicBezTo>
                    <a:pt x="40046" y="1679"/>
                    <a:pt x="39986" y="1649"/>
                    <a:pt x="39956" y="1619"/>
                  </a:cubicBezTo>
                  <a:cubicBezTo>
                    <a:pt x="39956" y="1619"/>
                    <a:pt x="39956" y="1589"/>
                    <a:pt x="39956" y="1589"/>
                  </a:cubicBezTo>
                  <a:cubicBezTo>
                    <a:pt x="39926" y="1589"/>
                    <a:pt x="39926" y="1589"/>
                    <a:pt x="39926" y="1559"/>
                  </a:cubicBezTo>
                  <a:cubicBezTo>
                    <a:pt x="39896" y="1559"/>
                    <a:pt x="39896" y="1529"/>
                    <a:pt x="39866" y="1529"/>
                  </a:cubicBezTo>
                  <a:cubicBezTo>
                    <a:pt x="39866" y="1529"/>
                    <a:pt x="39866" y="1499"/>
                    <a:pt x="39866" y="1499"/>
                  </a:cubicBezTo>
                  <a:lnTo>
                    <a:pt x="39836" y="1499"/>
                  </a:lnTo>
                  <a:cubicBezTo>
                    <a:pt x="39836" y="1499"/>
                    <a:pt x="39836" y="1499"/>
                    <a:pt x="39836" y="1469"/>
                  </a:cubicBezTo>
                  <a:lnTo>
                    <a:pt x="39806" y="1469"/>
                  </a:lnTo>
                  <a:cubicBezTo>
                    <a:pt x="39806" y="1439"/>
                    <a:pt x="39806" y="1439"/>
                    <a:pt x="39806" y="1439"/>
                  </a:cubicBezTo>
                  <a:lnTo>
                    <a:pt x="39776" y="1439"/>
                  </a:lnTo>
                  <a:cubicBezTo>
                    <a:pt x="39776" y="1439"/>
                    <a:pt x="39776" y="1409"/>
                    <a:pt x="39776" y="1409"/>
                  </a:cubicBezTo>
                  <a:lnTo>
                    <a:pt x="39746" y="1409"/>
                  </a:lnTo>
                  <a:cubicBezTo>
                    <a:pt x="39746" y="1409"/>
                    <a:pt x="39746" y="1379"/>
                    <a:pt x="39746" y="1379"/>
                  </a:cubicBezTo>
                  <a:lnTo>
                    <a:pt x="39716" y="1379"/>
                  </a:lnTo>
                  <a:cubicBezTo>
                    <a:pt x="39716" y="1349"/>
                    <a:pt x="39716" y="1349"/>
                    <a:pt x="39716" y="1349"/>
                  </a:cubicBezTo>
                  <a:lnTo>
                    <a:pt x="39686" y="1349"/>
                  </a:lnTo>
                  <a:cubicBezTo>
                    <a:pt x="39686" y="1349"/>
                    <a:pt x="39686" y="1349"/>
                    <a:pt x="39686" y="1319"/>
                  </a:cubicBezTo>
                  <a:lnTo>
                    <a:pt x="39656" y="1319"/>
                  </a:lnTo>
                  <a:cubicBezTo>
                    <a:pt x="39656" y="1289"/>
                    <a:pt x="39626" y="1289"/>
                    <a:pt x="39626" y="1289"/>
                  </a:cubicBezTo>
                  <a:lnTo>
                    <a:pt x="39596" y="1289"/>
                  </a:lnTo>
                  <a:cubicBezTo>
                    <a:pt x="39596" y="1259"/>
                    <a:pt x="39596" y="1259"/>
                    <a:pt x="39596" y="1259"/>
                  </a:cubicBezTo>
                  <a:lnTo>
                    <a:pt x="39566" y="1259"/>
                  </a:lnTo>
                  <a:cubicBezTo>
                    <a:pt x="39566" y="1229"/>
                    <a:pt x="39566" y="1229"/>
                    <a:pt x="39566" y="1229"/>
                  </a:cubicBezTo>
                  <a:lnTo>
                    <a:pt x="39536" y="1229"/>
                  </a:lnTo>
                  <a:cubicBezTo>
                    <a:pt x="39536" y="1199"/>
                    <a:pt x="39536" y="1199"/>
                    <a:pt x="39536" y="1199"/>
                  </a:cubicBezTo>
                  <a:lnTo>
                    <a:pt x="39506" y="1199"/>
                  </a:lnTo>
                  <a:cubicBezTo>
                    <a:pt x="39506" y="1199"/>
                    <a:pt x="39506" y="1199"/>
                    <a:pt x="39506" y="1169"/>
                  </a:cubicBezTo>
                  <a:lnTo>
                    <a:pt x="39476" y="1169"/>
                  </a:lnTo>
                  <a:cubicBezTo>
                    <a:pt x="39476" y="1169"/>
                    <a:pt x="39476" y="1169"/>
                    <a:pt x="39476" y="1139"/>
                  </a:cubicBezTo>
                  <a:lnTo>
                    <a:pt x="39446" y="1139"/>
                  </a:lnTo>
                  <a:cubicBezTo>
                    <a:pt x="39446" y="1139"/>
                    <a:pt x="39416" y="1139"/>
                    <a:pt x="39416" y="1109"/>
                  </a:cubicBezTo>
                  <a:lnTo>
                    <a:pt x="39386" y="1109"/>
                  </a:lnTo>
                  <a:cubicBezTo>
                    <a:pt x="39386" y="1109"/>
                    <a:pt x="39386" y="1079"/>
                    <a:pt x="39386" y="1079"/>
                  </a:cubicBezTo>
                  <a:lnTo>
                    <a:pt x="39356" y="1079"/>
                  </a:lnTo>
                  <a:cubicBezTo>
                    <a:pt x="39356" y="1079"/>
                    <a:pt x="39356" y="1079"/>
                    <a:pt x="39356" y="1049"/>
                  </a:cubicBezTo>
                  <a:lnTo>
                    <a:pt x="39326" y="1049"/>
                  </a:lnTo>
                  <a:cubicBezTo>
                    <a:pt x="39206" y="959"/>
                    <a:pt x="39086" y="869"/>
                    <a:pt x="38966" y="809"/>
                  </a:cubicBezTo>
                  <a:close/>
                  <a:moveTo>
                    <a:pt x="899" y="2338"/>
                  </a:moveTo>
                  <a:cubicBezTo>
                    <a:pt x="899" y="2338"/>
                    <a:pt x="869" y="2368"/>
                    <a:pt x="869" y="2368"/>
                  </a:cubicBezTo>
                  <a:cubicBezTo>
                    <a:pt x="869" y="2368"/>
                    <a:pt x="869" y="2398"/>
                    <a:pt x="869" y="2398"/>
                  </a:cubicBezTo>
                  <a:lnTo>
                    <a:pt x="839" y="2398"/>
                  </a:lnTo>
                  <a:cubicBezTo>
                    <a:pt x="839" y="2398"/>
                    <a:pt x="839" y="2428"/>
                    <a:pt x="839" y="2428"/>
                  </a:cubicBezTo>
                  <a:cubicBezTo>
                    <a:pt x="809" y="2458"/>
                    <a:pt x="809" y="2458"/>
                    <a:pt x="809" y="2458"/>
                  </a:cubicBezTo>
                  <a:cubicBezTo>
                    <a:pt x="809" y="2488"/>
                    <a:pt x="809" y="2488"/>
                    <a:pt x="809" y="2488"/>
                  </a:cubicBezTo>
                  <a:cubicBezTo>
                    <a:pt x="779" y="2488"/>
                    <a:pt x="779" y="2518"/>
                    <a:pt x="779" y="2518"/>
                  </a:cubicBezTo>
                  <a:cubicBezTo>
                    <a:pt x="779" y="2518"/>
                    <a:pt x="779" y="2548"/>
                    <a:pt x="779" y="2548"/>
                  </a:cubicBezTo>
                  <a:lnTo>
                    <a:pt x="749" y="2548"/>
                  </a:lnTo>
                  <a:cubicBezTo>
                    <a:pt x="749" y="2548"/>
                    <a:pt x="749" y="2578"/>
                    <a:pt x="749" y="2578"/>
                  </a:cubicBezTo>
                  <a:lnTo>
                    <a:pt x="719" y="2578"/>
                  </a:lnTo>
                  <a:cubicBezTo>
                    <a:pt x="719" y="2608"/>
                    <a:pt x="719" y="2608"/>
                    <a:pt x="719" y="2608"/>
                  </a:cubicBezTo>
                  <a:cubicBezTo>
                    <a:pt x="719" y="2608"/>
                    <a:pt x="719" y="2608"/>
                    <a:pt x="719" y="2638"/>
                  </a:cubicBezTo>
                  <a:lnTo>
                    <a:pt x="689" y="2638"/>
                  </a:lnTo>
                  <a:cubicBezTo>
                    <a:pt x="689" y="2668"/>
                    <a:pt x="689" y="2668"/>
                    <a:pt x="689" y="2668"/>
                  </a:cubicBezTo>
                  <a:cubicBezTo>
                    <a:pt x="689" y="2668"/>
                    <a:pt x="689" y="2668"/>
                    <a:pt x="689" y="2698"/>
                  </a:cubicBezTo>
                  <a:lnTo>
                    <a:pt x="659" y="2698"/>
                  </a:lnTo>
                  <a:cubicBezTo>
                    <a:pt x="659" y="2698"/>
                    <a:pt x="659" y="2728"/>
                    <a:pt x="659" y="2728"/>
                  </a:cubicBezTo>
                  <a:cubicBezTo>
                    <a:pt x="659" y="2728"/>
                    <a:pt x="659" y="2728"/>
                    <a:pt x="659" y="2758"/>
                  </a:cubicBezTo>
                  <a:lnTo>
                    <a:pt x="629" y="2758"/>
                  </a:lnTo>
                  <a:cubicBezTo>
                    <a:pt x="629" y="2788"/>
                    <a:pt x="629" y="2788"/>
                    <a:pt x="629" y="2788"/>
                  </a:cubicBezTo>
                  <a:cubicBezTo>
                    <a:pt x="629" y="2818"/>
                    <a:pt x="599" y="2818"/>
                    <a:pt x="599" y="2818"/>
                  </a:cubicBezTo>
                  <a:cubicBezTo>
                    <a:pt x="599" y="2818"/>
                    <a:pt x="599" y="2818"/>
                    <a:pt x="599" y="2848"/>
                  </a:cubicBezTo>
                  <a:lnTo>
                    <a:pt x="570" y="2848"/>
                  </a:lnTo>
                  <a:cubicBezTo>
                    <a:pt x="570" y="2878"/>
                    <a:pt x="570" y="2878"/>
                    <a:pt x="570" y="2878"/>
                  </a:cubicBezTo>
                  <a:cubicBezTo>
                    <a:pt x="570" y="2908"/>
                    <a:pt x="570" y="2908"/>
                    <a:pt x="570" y="2908"/>
                  </a:cubicBezTo>
                  <a:lnTo>
                    <a:pt x="540" y="2908"/>
                  </a:lnTo>
                  <a:cubicBezTo>
                    <a:pt x="540" y="2937"/>
                    <a:pt x="540" y="2937"/>
                    <a:pt x="540" y="2937"/>
                  </a:cubicBezTo>
                  <a:cubicBezTo>
                    <a:pt x="540" y="2937"/>
                    <a:pt x="540" y="2937"/>
                    <a:pt x="540" y="2967"/>
                  </a:cubicBezTo>
                  <a:lnTo>
                    <a:pt x="510" y="2967"/>
                  </a:lnTo>
                  <a:cubicBezTo>
                    <a:pt x="510" y="2997"/>
                    <a:pt x="510" y="2997"/>
                    <a:pt x="510" y="2997"/>
                  </a:cubicBezTo>
                  <a:cubicBezTo>
                    <a:pt x="510" y="3027"/>
                    <a:pt x="510" y="3027"/>
                    <a:pt x="510" y="3027"/>
                  </a:cubicBezTo>
                  <a:cubicBezTo>
                    <a:pt x="510" y="3027"/>
                    <a:pt x="510" y="3027"/>
                    <a:pt x="480" y="3057"/>
                  </a:cubicBezTo>
                  <a:cubicBezTo>
                    <a:pt x="480" y="3087"/>
                    <a:pt x="480" y="3087"/>
                    <a:pt x="480" y="3087"/>
                  </a:cubicBezTo>
                  <a:cubicBezTo>
                    <a:pt x="480" y="3087"/>
                    <a:pt x="480" y="3087"/>
                    <a:pt x="480" y="3117"/>
                  </a:cubicBezTo>
                  <a:lnTo>
                    <a:pt x="450" y="3117"/>
                  </a:lnTo>
                  <a:cubicBezTo>
                    <a:pt x="450" y="3117"/>
                    <a:pt x="450" y="3147"/>
                    <a:pt x="450" y="3147"/>
                  </a:cubicBezTo>
                  <a:cubicBezTo>
                    <a:pt x="450" y="3147"/>
                    <a:pt x="450" y="3177"/>
                    <a:pt x="450" y="3177"/>
                  </a:cubicBezTo>
                  <a:lnTo>
                    <a:pt x="420" y="3177"/>
                  </a:lnTo>
                  <a:cubicBezTo>
                    <a:pt x="420" y="3177"/>
                    <a:pt x="420" y="3207"/>
                    <a:pt x="420" y="3207"/>
                  </a:cubicBezTo>
                  <a:cubicBezTo>
                    <a:pt x="420" y="3237"/>
                    <a:pt x="420" y="3237"/>
                    <a:pt x="420" y="3237"/>
                  </a:cubicBezTo>
                  <a:lnTo>
                    <a:pt x="390" y="3237"/>
                  </a:lnTo>
                  <a:cubicBezTo>
                    <a:pt x="390" y="3237"/>
                    <a:pt x="390" y="3237"/>
                    <a:pt x="390" y="3267"/>
                  </a:cubicBezTo>
                  <a:cubicBezTo>
                    <a:pt x="390" y="3297"/>
                    <a:pt x="390" y="3297"/>
                    <a:pt x="390" y="3297"/>
                  </a:cubicBezTo>
                  <a:cubicBezTo>
                    <a:pt x="390" y="3297"/>
                    <a:pt x="390" y="3327"/>
                    <a:pt x="390" y="3327"/>
                  </a:cubicBezTo>
                  <a:lnTo>
                    <a:pt x="360" y="3327"/>
                  </a:lnTo>
                  <a:cubicBezTo>
                    <a:pt x="360" y="3327"/>
                    <a:pt x="360" y="3357"/>
                    <a:pt x="360" y="3357"/>
                  </a:cubicBezTo>
                  <a:cubicBezTo>
                    <a:pt x="360" y="3357"/>
                    <a:pt x="360" y="3357"/>
                    <a:pt x="360" y="3387"/>
                  </a:cubicBezTo>
                  <a:cubicBezTo>
                    <a:pt x="300" y="3477"/>
                    <a:pt x="270" y="3597"/>
                    <a:pt x="240" y="3687"/>
                  </a:cubicBezTo>
                  <a:lnTo>
                    <a:pt x="719" y="3837"/>
                  </a:lnTo>
                  <a:cubicBezTo>
                    <a:pt x="869" y="3417"/>
                    <a:pt x="1049" y="2997"/>
                    <a:pt x="1319" y="2608"/>
                  </a:cubicBezTo>
                  <a:lnTo>
                    <a:pt x="899" y="2338"/>
                  </a:lnTo>
                  <a:close/>
                  <a:moveTo>
                    <a:pt x="40945" y="3027"/>
                  </a:moveTo>
                  <a:lnTo>
                    <a:pt x="40495" y="3237"/>
                  </a:lnTo>
                  <a:cubicBezTo>
                    <a:pt x="40675" y="3657"/>
                    <a:pt x="40825" y="4076"/>
                    <a:pt x="40885" y="4526"/>
                  </a:cubicBezTo>
                  <a:lnTo>
                    <a:pt x="41394" y="4436"/>
                  </a:lnTo>
                  <a:cubicBezTo>
                    <a:pt x="41304" y="3957"/>
                    <a:pt x="41155" y="3477"/>
                    <a:pt x="40945" y="3027"/>
                  </a:cubicBezTo>
                  <a:close/>
                  <a:moveTo>
                    <a:pt x="0" y="5156"/>
                  </a:moveTo>
                  <a:cubicBezTo>
                    <a:pt x="0" y="5186"/>
                    <a:pt x="0" y="5216"/>
                    <a:pt x="0" y="5245"/>
                  </a:cubicBezTo>
                  <a:lnTo>
                    <a:pt x="0" y="5275"/>
                  </a:lnTo>
                  <a:lnTo>
                    <a:pt x="0" y="6654"/>
                  </a:lnTo>
                  <a:lnTo>
                    <a:pt x="510" y="6654"/>
                  </a:lnTo>
                  <a:lnTo>
                    <a:pt x="510" y="5275"/>
                  </a:lnTo>
                  <a:lnTo>
                    <a:pt x="510" y="5186"/>
                  </a:lnTo>
                  <a:lnTo>
                    <a:pt x="0" y="5156"/>
                  </a:lnTo>
                  <a:close/>
                  <a:moveTo>
                    <a:pt x="40945" y="5965"/>
                  </a:moveTo>
                  <a:lnTo>
                    <a:pt x="40945" y="7464"/>
                  </a:lnTo>
                  <a:lnTo>
                    <a:pt x="41454" y="7464"/>
                  </a:lnTo>
                  <a:lnTo>
                    <a:pt x="41454" y="5965"/>
                  </a:lnTo>
                  <a:close/>
                  <a:moveTo>
                    <a:pt x="0" y="8183"/>
                  </a:moveTo>
                  <a:lnTo>
                    <a:pt x="0" y="9682"/>
                  </a:lnTo>
                  <a:lnTo>
                    <a:pt x="510" y="9682"/>
                  </a:lnTo>
                  <a:lnTo>
                    <a:pt x="510" y="8183"/>
                  </a:lnTo>
                  <a:close/>
                  <a:moveTo>
                    <a:pt x="40945" y="8962"/>
                  </a:moveTo>
                  <a:lnTo>
                    <a:pt x="40945" y="10461"/>
                  </a:lnTo>
                  <a:lnTo>
                    <a:pt x="41454" y="10461"/>
                  </a:lnTo>
                  <a:lnTo>
                    <a:pt x="41454" y="8962"/>
                  </a:lnTo>
                  <a:close/>
                  <a:moveTo>
                    <a:pt x="0" y="11180"/>
                  </a:moveTo>
                  <a:lnTo>
                    <a:pt x="0" y="12679"/>
                  </a:lnTo>
                  <a:lnTo>
                    <a:pt x="510" y="12679"/>
                  </a:lnTo>
                  <a:lnTo>
                    <a:pt x="510" y="11180"/>
                  </a:lnTo>
                  <a:close/>
                  <a:moveTo>
                    <a:pt x="40945" y="11960"/>
                  </a:moveTo>
                  <a:lnTo>
                    <a:pt x="40945" y="13458"/>
                  </a:lnTo>
                  <a:lnTo>
                    <a:pt x="41454" y="13458"/>
                  </a:lnTo>
                  <a:lnTo>
                    <a:pt x="41454" y="11960"/>
                  </a:lnTo>
                  <a:close/>
                  <a:moveTo>
                    <a:pt x="0" y="14178"/>
                  </a:moveTo>
                  <a:lnTo>
                    <a:pt x="0" y="15677"/>
                  </a:lnTo>
                  <a:lnTo>
                    <a:pt x="510" y="15677"/>
                  </a:lnTo>
                  <a:lnTo>
                    <a:pt x="510" y="14178"/>
                  </a:lnTo>
                  <a:close/>
                  <a:moveTo>
                    <a:pt x="40945" y="14957"/>
                  </a:moveTo>
                  <a:lnTo>
                    <a:pt x="40945" y="16456"/>
                  </a:lnTo>
                  <a:lnTo>
                    <a:pt x="41454" y="16456"/>
                  </a:lnTo>
                  <a:lnTo>
                    <a:pt x="41454" y="14957"/>
                  </a:lnTo>
                  <a:close/>
                  <a:moveTo>
                    <a:pt x="0" y="17175"/>
                  </a:moveTo>
                  <a:lnTo>
                    <a:pt x="0" y="18704"/>
                  </a:lnTo>
                  <a:lnTo>
                    <a:pt x="510" y="18704"/>
                  </a:lnTo>
                  <a:lnTo>
                    <a:pt x="510" y="17175"/>
                  </a:lnTo>
                  <a:close/>
                  <a:moveTo>
                    <a:pt x="40945" y="17985"/>
                  </a:moveTo>
                  <a:lnTo>
                    <a:pt x="40945" y="19483"/>
                  </a:lnTo>
                  <a:lnTo>
                    <a:pt x="41454" y="19483"/>
                  </a:lnTo>
                  <a:lnTo>
                    <a:pt x="41454" y="17985"/>
                  </a:lnTo>
                  <a:close/>
                  <a:moveTo>
                    <a:pt x="0" y="20203"/>
                  </a:moveTo>
                  <a:lnTo>
                    <a:pt x="0" y="21701"/>
                  </a:lnTo>
                  <a:lnTo>
                    <a:pt x="510" y="21701"/>
                  </a:lnTo>
                  <a:lnTo>
                    <a:pt x="510" y="20203"/>
                  </a:lnTo>
                  <a:close/>
                  <a:moveTo>
                    <a:pt x="40945" y="20982"/>
                  </a:moveTo>
                  <a:lnTo>
                    <a:pt x="40945" y="22481"/>
                  </a:lnTo>
                  <a:lnTo>
                    <a:pt x="41454" y="22481"/>
                  </a:lnTo>
                  <a:lnTo>
                    <a:pt x="41454" y="20982"/>
                  </a:lnTo>
                  <a:close/>
                  <a:moveTo>
                    <a:pt x="0" y="23200"/>
                  </a:moveTo>
                  <a:lnTo>
                    <a:pt x="0" y="24699"/>
                  </a:lnTo>
                  <a:lnTo>
                    <a:pt x="510" y="24699"/>
                  </a:lnTo>
                  <a:lnTo>
                    <a:pt x="510" y="23200"/>
                  </a:lnTo>
                  <a:close/>
                  <a:moveTo>
                    <a:pt x="40945" y="23979"/>
                  </a:moveTo>
                  <a:lnTo>
                    <a:pt x="40945" y="25478"/>
                  </a:lnTo>
                  <a:lnTo>
                    <a:pt x="41454" y="25478"/>
                  </a:lnTo>
                  <a:lnTo>
                    <a:pt x="41454" y="23979"/>
                  </a:lnTo>
                  <a:close/>
                  <a:moveTo>
                    <a:pt x="0" y="26197"/>
                  </a:moveTo>
                  <a:lnTo>
                    <a:pt x="0" y="27696"/>
                  </a:lnTo>
                  <a:lnTo>
                    <a:pt x="510" y="27696"/>
                  </a:lnTo>
                  <a:lnTo>
                    <a:pt x="510" y="26197"/>
                  </a:lnTo>
                  <a:close/>
                  <a:moveTo>
                    <a:pt x="40945" y="26977"/>
                  </a:moveTo>
                  <a:lnTo>
                    <a:pt x="40945" y="28506"/>
                  </a:lnTo>
                  <a:lnTo>
                    <a:pt x="41454" y="28506"/>
                  </a:lnTo>
                  <a:lnTo>
                    <a:pt x="41454" y="26977"/>
                  </a:lnTo>
                  <a:close/>
                  <a:moveTo>
                    <a:pt x="0" y="29195"/>
                  </a:moveTo>
                  <a:lnTo>
                    <a:pt x="0" y="30724"/>
                  </a:lnTo>
                  <a:lnTo>
                    <a:pt x="510" y="30724"/>
                  </a:lnTo>
                  <a:lnTo>
                    <a:pt x="510" y="29195"/>
                  </a:lnTo>
                  <a:close/>
                  <a:moveTo>
                    <a:pt x="40945" y="30004"/>
                  </a:moveTo>
                  <a:lnTo>
                    <a:pt x="40945" y="31503"/>
                  </a:lnTo>
                  <a:lnTo>
                    <a:pt x="41454" y="31503"/>
                  </a:lnTo>
                  <a:lnTo>
                    <a:pt x="41454" y="30004"/>
                  </a:lnTo>
                  <a:close/>
                  <a:moveTo>
                    <a:pt x="0" y="32222"/>
                  </a:moveTo>
                  <a:lnTo>
                    <a:pt x="0" y="33721"/>
                  </a:lnTo>
                  <a:lnTo>
                    <a:pt x="510" y="33721"/>
                  </a:lnTo>
                  <a:lnTo>
                    <a:pt x="510" y="32222"/>
                  </a:lnTo>
                  <a:close/>
                  <a:moveTo>
                    <a:pt x="40945" y="33002"/>
                  </a:moveTo>
                  <a:lnTo>
                    <a:pt x="40945" y="34500"/>
                  </a:lnTo>
                  <a:lnTo>
                    <a:pt x="41454" y="34500"/>
                  </a:lnTo>
                  <a:lnTo>
                    <a:pt x="41454" y="33002"/>
                  </a:lnTo>
                  <a:close/>
                  <a:moveTo>
                    <a:pt x="0" y="35220"/>
                  </a:moveTo>
                  <a:lnTo>
                    <a:pt x="0" y="36718"/>
                  </a:lnTo>
                  <a:lnTo>
                    <a:pt x="510" y="36718"/>
                  </a:lnTo>
                  <a:lnTo>
                    <a:pt x="510" y="35220"/>
                  </a:lnTo>
                  <a:close/>
                  <a:moveTo>
                    <a:pt x="40945" y="35999"/>
                  </a:moveTo>
                  <a:lnTo>
                    <a:pt x="40945" y="37498"/>
                  </a:lnTo>
                  <a:lnTo>
                    <a:pt x="41454" y="37498"/>
                  </a:lnTo>
                  <a:lnTo>
                    <a:pt x="41454" y="35999"/>
                  </a:lnTo>
                  <a:close/>
                  <a:moveTo>
                    <a:pt x="0" y="38217"/>
                  </a:moveTo>
                  <a:lnTo>
                    <a:pt x="0" y="39716"/>
                  </a:lnTo>
                  <a:lnTo>
                    <a:pt x="510" y="39716"/>
                  </a:lnTo>
                  <a:lnTo>
                    <a:pt x="510" y="38217"/>
                  </a:lnTo>
                  <a:close/>
                  <a:moveTo>
                    <a:pt x="40945" y="38997"/>
                  </a:moveTo>
                  <a:lnTo>
                    <a:pt x="40945" y="40525"/>
                  </a:lnTo>
                  <a:lnTo>
                    <a:pt x="41454" y="40525"/>
                  </a:lnTo>
                  <a:lnTo>
                    <a:pt x="41454" y="38997"/>
                  </a:lnTo>
                  <a:close/>
                  <a:moveTo>
                    <a:pt x="0" y="41245"/>
                  </a:moveTo>
                  <a:lnTo>
                    <a:pt x="0" y="42743"/>
                  </a:lnTo>
                  <a:lnTo>
                    <a:pt x="510" y="42743"/>
                  </a:lnTo>
                  <a:lnTo>
                    <a:pt x="510" y="41245"/>
                  </a:lnTo>
                  <a:close/>
                  <a:moveTo>
                    <a:pt x="40945" y="42024"/>
                  </a:moveTo>
                  <a:lnTo>
                    <a:pt x="40945" y="43523"/>
                  </a:lnTo>
                  <a:lnTo>
                    <a:pt x="41454" y="43523"/>
                  </a:lnTo>
                  <a:lnTo>
                    <a:pt x="41454" y="42024"/>
                  </a:lnTo>
                  <a:close/>
                  <a:moveTo>
                    <a:pt x="0" y="44242"/>
                  </a:moveTo>
                  <a:lnTo>
                    <a:pt x="0" y="45741"/>
                  </a:lnTo>
                  <a:lnTo>
                    <a:pt x="510" y="45741"/>
                  </a:lnTo>
                  <a:lnTo>
                    <a:pt x="510" y="44242"/>
                  </a:lnTo>
                  <a:close/>
                  <a:moveTo>
                    <a:pt x="40945" y="45021"/>
                  </a:moveTo>
                  <a:lnTo>
                    <a:pt x="40945" y="46520"/>
                  </a:lnTo>
                  <a:lnTo>
                    <a:pt x="41454" y="46520"/>
                  </a:lnTo>
                  <a:lnTo>
                    <a:pt x="41454" y="45021"/>
                  </a:lnTo>
                  <a:close/>
                  <a:moveTo>
                    <a:pt x="0" y="47239"/>
                  </a:moveTo>
                  <a:lnTo>
                    <a:pt x="0" y="48738"/>
                  </a:lnTo>
                  <a:lnTo>
                    <a:pt x="510" y="48738"/>
                  </a:lnTo>
                  <a:lnTo>
                    <a:pt x="510" y="47239"/>
                  </a:lnTo>
                  <a:close/>
                  <a:moveTo>
                    <a:pt x="40945" y="48019"/>
                  </a:moveTo>
                  <a:lnTo>
                    <a:pt x="40945" y="49517"/>
                  </a:lnTo>
                  <a:lnTo>
                    <a:pt x="41454" y="49517"/>
                  </a:lnTo>
                  <a:lnTo>
                    <a:pt x="41454" y="48019"/>
                  </a:lnTo>
                  <a:close/>
                  <a:moveTo>
                    <a:pt x="0" y="50237"/>
                  </a:moveTo>
                  <a:lnTo>
                    <a:pt x="0" y="51736"/>
                  </a:lnTo>
                  <a:lnTo>
                    <a:pt x="510" y="51736"/>
                  </a:lnTo>
                  <a:lnTo>
                    <a:pt x="510" y="50237"/>
                  </a:lnTo>
                  <a:close/>
                  <a:moveTo>
                    <a:pt x="40945" y="51046"/>
                  </a:moveTo>
                  <a:lnTo>
                    <a:pt x="40945" y="52545"/>
                  </a:lnTo>
                  <a:lnTo>
                    <a:pt x="41454" y="52545"/>
                  </a:lnTo>
                  <a:lnTo>
                    <a:pt x="41454" y="51046"/>
                  </a:lnTo>
                  <a:close/>
                  <a:moveTo>
                    <a:pt x="0" y="53264"/>
                  </a:moveTo>
                  <a:lnTo>
                    <a:pt x="0" y="54703"/>
                  </a:lnTo>
                  <a:cubicBezTo>
                    <a:pt x="0" y="54733"/>
                    <a:pt x="0" y="54733"/>
                    <a:pt x="0" y="54763"/>
                  </a:cubicBezTo>
                  <a:lnTo>
                    <a:pt x="510" y="54763"/>
                  </a:lnTo>
                  <a:lnTo>
                    <a:pt x="510" y="54703"/>
                  </a:lnTo>
                  <a:lnTo>
                    <a:pt x="510" y="53264"/>
                  </a:lnTo>
                  <a:close/>
                  <a:moveTo>
                    <a:pt x="40945" y="54044"/>
                  </a:moveTo>
                  <a:lnTo>
                    <a:pt x="40945" y="54703"/>
                  </a:lnTo>
                  <a:cubicBezTo>
                    <a:pt x="40945" y="54943"/>
                    <a:pt x="40915" y="55213"/>
                    <a:pt x="40885" y="55452"/>
                  </a:cubicBezTo>
                  <a:lnTo>
                    <a:pt x="41394" y="55542"/>
                  </a:lnTo>
                  <a:cubicBezTo>
                    <a:pt x="41394" y="55512"/>
                    <a:pt x="41394" y="55452"/>
                    <a:pt x="41394" y="55422"/>
                  </a:cubicBezTo>
                  <a:cubicBezTo>
                    <a:pt x="41394" y="55422"/>
                    <a:pt x="41394" y="55422"/>
                    <a:pt x="41394" y="55392"/>
                  </a:cubicBezTo>
                  <a:cubicBezTo>
                    <a:pt x="41394" y="55392"/>
                    <a:pt x="41394" y="55392"/>
                    <a:pt x="41394" y="55362"/>
                  </a:cubicBezTo>
                  <a:cubicBezTo>
                    <a:pt x="41394" y="55362"/>
                    <a:pt x="41394" y="55332"/>
                    <a:pt x="41394" y="55332"/>
                  </a:cubicBezTo>
                  <a:lnTo>
                    <a:pt x="41424" y="55332"/>
                  </a:lnTo>
                  <a:cubicBezTo>
                    <a:pt x="41424" y="55183"/>
                    <a:pt x="41424" y="55033"/>
                    <a:pt x="41454" y="54883"/>
                  </a:cubicBezTo>
                  <a:cubicBezTo>
                    <a:pt x="41454" y="54883"/>
                    <a:pt x="41454" y="54853"/>
                    <a:pt x="41454" y="54853"/>
                  </a:cubicBezTo>
                  <a:cubicBezTo>
                    <a:pt x="41454" y="54823"/>
                    <a:pt x="41454" y="54823"/>
                    <a:pt x="41454" y="54823"/>
                  </a:cubicBezTo>
                  <a:lnTo>
                    <a:pt x="41454" y="54793"/>
                  </a:lnTo>
                  <a:lnTo>
                    <a:pt x="41454" y="54763"/>
                  </a:lnTo>
                  <a:lnTo>
                    <a:pt x="41454" y="54733"/>
                  </a:lnTo>
                  <a:lnTo>
                    <a:pt x="41454" y="54703"/>
                  </a:lnTo>
                  <a:lnTo>
                    <a:pt x="41454" y="54044"/>
                  </a:lnTo>
                  <a:close/>
                  <a:moveTo>
                    <a:pt x="689" y="56082"/>
                  </a:moveTo>
                  <a:lnTo>
                    <a:pt x="240" y="56232"/>
                  </a:lnTo>
                  <a:cubicBezTo>
                    <a:pt x="300" y="56442"/>
                    <a:pt x="360" y="56621"/>
                    <a:pt x="450" y="56801"/>
                  </a:cubicBezTo>
                  <a:cubicBezTo>
                    <a:pt x="450" y="56831"/>
                    <a:pt x="450" y="56831"/>
                    <a:pt x="450" y="56831"/>
                  </a:cubicBezTo>
                  <a:cubicBezTo>
                    <a:pt x="450" y="56831"/>
                    <a:pt x="450" y="56831"/>
                    <a:pt x="450" y="56861"/>
                  </a:cubicBezTo>
                  <a:lnTo>
                    <a:pt x="480" y="56861"/>
                  </a:lnTo>
                  <a:cubicBezTo>
                    <a:pt x="480" y="56861"/>
                    <a:pt x="480" y="56891"/>
                    <a:pt x="480" y="56891"/>
                  </a:cubicBezTo>
                  <a:cubicBezTo>
                    <a:pt x="480" y="56891"/>
                    <a:pt x="480" y="56891"/>
                    <a:pt x="480" y="56921"/>
                  </a:cubicBezTo>
                  <a:cubicBezTo>
                    <a:pt x="510" y="56951"/>
                    <a:pt x="510" y="56951"/>
                    <a:pt x="510" y="56951"/>
                  </a:cubicBezTo>
                  <a:cubicBezTo>
                    <a:pt x="510" y="56951"/>
                    <a:pt x="510" y="56951"/>
                    <a:pt x="510" y="56981"/>
                  </a:cubicBezTo>
                  <a:cubicBezTo>
                    <a:pt x="599" y="57191"/>
                    <a:pt x="719" y="57401"/>
                    <a:pt x="869" y="57581"/>
                  </a:cubicBezTo>
                  <a:lnTo>
                    <a:pt x="1289" y="57311"/>
                  </a:lnTo>
                  <a:cubicBezTo>
                    <a:pt x="1019" y="56951"/>
                    <a:pt x="839" y="56531"/>
                    <a:pt x="689" y="56082"/>
                  </a:cubicBezTo>
                  <a:close/>
                  <a:moveTo>
                    <a:pt x="40495" y="56741"/>
                  </a:moveTo>
                  <a:cubicBezTo>
                    <a:pt x="40285" y="57161"/>
                    <a:pt x="40046" y="57551"/>
                    <a:pt x="39746" y="57880"/>
                  </a:cubicBezTo>
                  <a:lnTo>
                    <a:pt x="40105" y="58210"/>
                  </a:lnTo>
                  <a:cubicBezTo>
                    <a:pt x="40375" y="57910"/>
                    <a:pt x="40615" y="57551"/>
                    <a:pt x="40825" y="57191"/>
                  </a:cubicBezTo>
                  <a:cubicBezTo>
                    <a:pt x="40825" y="57161"/>
                    <a:pt x="40825" y="57161"/>
                    <a:pt x="40825" y="57161"/>
                  </a:cubicBezTo>
                  <a:lnTo>
                    <a:pt x="40855" y="57161"/>
                  </a:lnTo>
                  <a:cubicBezTo>
                    <a:pt x="40855" y="57161"/>
                    <a:pt x="40855" y="57131"/>
                    <a:pt x="40855" y="57131"/>
                  </a:cubicBezTo>
                  <a:cubicBezTo>
                    <a:pt x="40855" y="57131"/>
                    <a:pt x="40855" y="57131"/>
                    <a:pt x="40855" y="57101"/>
                  </a:cubicBezTo>
                  <a:lnTo>
                    <a:pt x="40885" y="57101"/>
                  </a:lnTo>
                  <a:cubicBezTo>
                    <a:pt x="40885" y="57101"/>
                    <a:pt x="40885" y="57071"/>
                    <a:pt x="40885" y="57071"/>
                  </a:cubicBezTo>
                  <a:cubicBezTo>
                    <a:pt x="40885" y="57071"/>
                    <a:pt x="40885" y="57071"/>
                    <a:pt x="40885" y="57041"/>
                  </a:cubicBezTo>
                  <a:lnTo>
                    <a:pt x="40915" y="57041"/>
                  </a:lnTo>
                  <a:cubicBezTo>
                    <a:pt x="40915" y="57011"/>
                    <a:pt x="40915" y="57011"/>
                    <a:pt x="40915" y="57011"/>
                  </a:cubicBezTo>
                  <a:cubicBezTo>
                    <a:pt x="40915" y="57011"/>
                    <a:pt x="40915" y="56981"/>
                    <a:pt x="40915" y="56981"/>
                  </a:cubicBezTo>
                  <a:lnTo>
                    <a:pt x="40945" y="56981"/>
                  </a:lnTo>
                  <a:lnTo>
                    <a:pt x="40495" y="56741"/>
                  </a:lnTo>
                  <a:close/>
                  <a:moveTo>
                    <a:pt x="2188" y="58330"/>
                  </a:moveTo>
                  <a:lnTo>
                    <a:pt x="1858" y="58720"/>
                  </a:lnTo>
                  <a:cubicBezTo>
                    <a:pt x="1858" y="58720"/>
                    <a:pt x="1858" y="58720"/>
                    <a:pt x="1858" y="58750"/>
                  </a:cubicBezTo>
                  <a:lnTo>
                    <a:pt x="1918" y="58750"/>
                  </a:lnTo>
                  <a:cubicBezTo>
                    <a:pt x="1918" y="58750"/>
                    <a:pt x="1918" y="58780"/>
                    <a:pt x="1918" y="58780"/>
                  </a:cubicBezTo>
                  <a:lnTo>
                    <a:pt x="1948" y="58780"/>
                  </a:lnTo>
                  <a:cubicBezTo>
                    <a:pt x="1948" y="58809"/>
                    <a:pt x="1948" y="58809"/>
                    <a:pt x="1948" y="58809"/>
                  </a:cubicBezTo>
                  <a:lnTo>
                    <a:pt x="1978" y="58809"/>
                  </a:lnTo>
                  <a:cubicBezTo>
                    <a:pt x="2188" y="58989"/>
                    <a:pt x="2458" y="59169"/>
                    <a:pt x="2698" y="59319"/>
                  </a:cubicBezTo>
                  <a:lnTo>
                    <a:pt x="2758" y="59319"/>
                  </a:lnTo>
                  <a:cubicBezTo>
                    <a:pt x="2758" y="59349"/>
                    <a:pt x="2758" y="59349"/>
                    <a:pt x="2758" y="59349"/>
                  </a:cubicBezTo>
                  <a:lnTo>
                    <a:pt x="2788" y="59349"/>
                  </a:lnTo>
                  <a:cubicBezTo>
                    <a:pt x="2788" y="59349"/>
                    <a:pt x="2788" y="59349"/>
                    <a:pt x="2788" y="59379"/>
                  </a:cubicBezTo>
                  <a:lnTo>
                    <a:pt x="2818" y="59379"/>
                  </a:lnTo>
                  <a:cubicBezTo>
                    <a:pt x="2907" y="59439"/>
                    <a:pt x="3027" y="59469"/>
                    <a:pt x="3117" y="59529"/>
                  </a:cubicBezTo>
                  <a:lnTo>
                    <a:pt x="3327" y="59049"/>
                  </a:lnTo>
                  <a:cubicBezTo>
                    <a:pt x="2907" y="58869"/>
                    <a:pt x="2518" y="58630"/>
                    <a:pt x="2188" y="58330"/>
                  </a:cubicBezTo>
                  <a:close/>
                  <a:moveTo>
                    <a:pt x="38697" y="58750"/>
                  </a:moveTo>
                  <a:cubicBezTo>
                    <a:pt x="38307" y="58989"/>
                    <a:pt x="37887" y="59169"/>
                    <a:pt x="37468" y="59319"/>
                  </a:cubicBezTo>
                  <a:lnTo>
                    <a:pt x="37588" y="59799"/>
                  </a:lnTo>
                  <a:cubicBezTo>
                    <a:pt x="37648" y="59769"/>
                    <a:pt x="37708" y="59739"/>
                    <a:pt x="37797" y="59739"/>
                  </a:cubicBezTo>
                  <a:cubicBezTo>
                    <a:pt x="37797" y="59739"/>
                    <a:pt x="37797" y="59709"/>
                    <a:pt x="37797" y="59709"/>
                  </a:cubicBezTo>
                  <a:lnTo>
                    <a:pt x="37887" y="59709"/>
                  </a:lnTo>
                  <a:cubicBezTo>
                    <a:pt x="37887" y="59709"/>
                    <a:pt x="37887" y="59709"/>
                    <a:pt x="37887" y="59679"/>
                  </a:cubicBezTo>
                  <a:lnTo>
                    <a:pt x="37917" y="59679"/>
                  </a:lnTo>
                  <a:cubicBezTo>
                    <a:pt x="38277" y="59559"/>
                    <a:pt x="38637" y="59379"/>
                    <a:pt x="38966" y="59169"/>
                  </a:cubicBezTo>
                  <a:lnTo>
                    <a:pt x="38697" y="58750"/>
                  </a:lnTo>
                  <a:close/>
                  <a:moveTo>
                    <a:pt x="4616" y="59439"/>
                  </a:moveTo>
                  <a:lnTo>
                    <a:pt x="4556" y="59919"/>
                  </a:lnTo>
                  <a:cubicBezTo>
                    <a:pt x="4676" y="59949"/>
                    <a:pt x="4826" y="59949"/>
                    <a:pt x="4946" y="59978"/>
                  </a:cubicBezTo>
                  <a:lnTo>
                    <a:pt x="6055" y="59978"/>
                  </a:lnTo>
                  <a:lnTo>
                    <a:pt x="6055" y="59469"/>
                  </a:lnTo>
                  <a:lnTo>
                    <a:pt x="5275" y="59469"/>
                  </a:lnTo>
                  <a:cubicBezTo>
                    <a:pt x="5066" y="59469"/>
                    <a:pt x="4826" y="59469"/>
                    <a:pt x="4616" y="59439"/>
                  </a:cubicBezTo>
                  <a:close/>
                  <a:moveTo>
                    <a:pt x="7553" y="59469"/>
                  </a:moveTo>
                  <a:lnTo>
                    <a:pt x="7553" y="59978"/>
                  </a:lnTo>
                  <a:lnTo>
                    <a:pt x="9052" y="59978"/>
                  </a:lnTo>
                  <a:lnTo>
                    <a:pt x="9052" y="59469"/>
                  </a:lnTo>
                  <a:close/>
                  <a:moveTo>
                    <a:pt x="10551" y="59469"/>
                  </a:moveTo>
                  <a:lnTo>
                    <a:pt x="10551" y="59978"/>
                  </a:lnTo>
                  <a:lnTo>
                    <a:pt x="12080" y="59978"/>
                  </a:lnTo>
                  <a:lnTo>
                    <a:pt x="12080" y="59469"/>
                  </a:lnTo>
                  <a:close/>
                  <a:moveTo>
                    <a:pt x="13578" y="59469"/>
                  </a:moveTo>
                  <a:lnTo>
                    <a:pt x="13578" y="59978"/>
                  </a:lnTo>
                  <a:lnTo>
                    <a:pt x="15077" y="59978"/>
                  </a:lnTo>
                  <a:lnTo>
                    <a:pt x="15077" y="59469"/>
                  </a:lnTo>
                  <a:close/>
                  <a:moveTo>
                    <a:pt x="16576" y="59469"/>
                  </a:moveTo>
                  <a:lnTo>
                    <a:pt x="16576" y="59978"/>
                  </a:lnTo>
                  <a:lnTo>
                    <a:pt x="18074" y="59978"/>
                  </a:lnTo>
                  <a:lnTo>
                    <a:pt x="18074" y="59469"/>
                  </a:lnTo>
                  <a:close/>
                  <a:moveTo>
                    <a:pt x="19573" y="59469"/>
                  </a:moveTo>
                  <a:lnTo>
                    <a:pt x="19573" y="59978"/>
                  </a:lnTo>
                  <a:lnTo>
                    <a:pt x="21072" y="59978"/>
                  </a:lnTo>
                  <a:lnTo>
                    <a:pt x="21072" y="59469"/>
                  </a:lnTo>
                  <a:close/>
                  <a:moveTo>
                    <a:pt x="22571" y="59469"/>
                  </a:moveTo>
                  <a:lnTo>
                    <a:pt x="22571" y="59978"/>
                  </a:lnTo>
                  <a:lnTo>
                    <a:pt x="24099" y="59978"/>
                  </a:lnTo>
                  <a:lnTo>
                    <a:pt x="24099" y="59469"/>
                  </a:lnTo>
                  <a:close/>
                  <a:moveTo>
                    <a:pt x="25598" y="59469"/>
                  </a:moveTo>
                  <a:lnTo>
                    <a:pt x="25598" y="59978"/>
                  </a:lnTo>
                  <a:lnTo>
                    <a:pt x="27097" y="59978"/>
                  </a:lnTo>
                  <a:lnTo>
                    <a:pt x="27097" y="59469"/>
                  </a:lnTo>
                  <a:close/>
                  <a:moveTo>
                    <a:pt x="28595" y="59469"/>
                  </a:moveTo>
                  <a:lnTo>
                    <a:pt x="28595" y="59978"/>
                  </a:lnTo>
                  <a:lnTo>
                    <a:pt x="30094" y="59978"/>
                  </a:lnTo>
                  <a:lnTo>
                    <a:pt x="30094" y="59469"/>
                  </a:lnTo>
                  <a:close/>
                  <a:moveTo>
                    <a:pt x="31593" y="59469"/>
                  </a:moveTo>
                  <a:lnTo>
                    <a:pt x="31593" y="59978"/>
                  </a:lnTo>
                  <a:lnTo>
                    <a:pt x="33092" y="59978"/>
                  </a:lnTo>
                  <a:lnTo>
                    <a:pt x="33092" y="59469"/>
                  </a:lnTo>
                  <a:close/>
                  <a:moveTo>
                    <a:pt x="34620" y="59469"/>
                  </a:moveTo>
                  <a:lnTo>
                    <a:pt x="34620" y="59978"/>
                  </a:lnTo>
                  <a:lnTo>
                    <a:pt x="36119" y="59978"/>
                  </a:lnTo>
                  <a:lnTo>
                    <a:pt x="36119" y="5946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337" name="Google Shape;2513;p34"/>
            <p:cNvSpPr/>
            <p:nvPr/>
          </p:nvSpPr>
          <p:spPr>
            <a:xfrm>
              <a:off x="1547440" y="2397473"/>
              <a:ext cx="939954" cy="31"/>
            </a:xfrm>
            <a:custGeom>
              <a:avLst/>
              <a:gdLst/>
              <a:ahLst/>
              <a:cxnLst/>
              <a:rect l="l" t="t" r="r" b="b"/>
              <a:pathLst>
                <a:path w="29736" h="1" fill="none" extrusionOk="0">
                  <a:moveTo>
                    <a:pt x="1" y="0"/>
                  </a:moveTo>
                  <a:lnTo>
                    <a:pt x="29735" y="0"/>
                  </a:lnTo>
                </a:path>
              </a:pathLst>
            </a:custGeom>
            <a:noFill/>
            <a:ln w="12750" cap="flat" cmpd="sng">
              <a:solidFill>
                <a:srgbClr val="595959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GHEA Grapalat" panose="02000506050000020003" pitchFamily="50" charset="0"/>
              </a:endParaRPr>
            </a:p>
          </p:txBody>
        </p:sp>
        <p:grpSp>
          <p:nvGrpSpPr>
            <p:cNvPr id="338" name="Google Shape;2514;p34"/>
            <p:cNvGrpSpPr/>
            <p:nvPr/>
          </p:nvGrpSpPr>
          <p:grpSpPr>
            <a:xfrm>
              <a:off x="1379889" y="2534928"/>
              <a:ext cx="1266400" cy="246899"/>
              <a:chOff x="1379889" y="2531428"/>
              <a:chExt cx="1266400" cy="246899"/>
            </a:xfrm>
          </p:grpSpPr>
          <p:sp>
            <p:nvSpPr>
              <p:cNvPr id="339" name="Google Shape;2515;p34"/>
              <p:cNvSpPr txBox="1"/>
              <p:nvPr/>
            </p:nvSpPr>
            <p:spPr>
              <a:xfrm>
                <a:off x="1379889" y="2531428"/>
                <a:ext cx="398699" cy="246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F</a:t>
                </a:r>
                <a:endParaRPr sz="10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340" name="Google Shape;2516;p34"/>
              <p:cNvSpPr txBox="1"/>
              <p:nvPr/>
            </p:nvSpPr>
            <p:spPr>
              <a:xfrm>
                <a:off x="1551472" y="2574350"/>
                <a:ext cx="1094817" cy="1808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64.3 </a:t>
                </a: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մլրդ</a:t>
                </a:r>
                <a:endParaRPr sz="8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</p:grpSp>
      <p:grpSp>
        <p:nvGrpSpPr>
          <p:cNvPr id="355" name="Google Shape;2493;p34"/>
          <p:cNvGrpSpPr/>
          <p:nvPr/>
        </p:nvGrpSpPr>
        <p:grpSpPr>
          <a:xfrm>
            <a:off x="2808052" y="909018"/>
            <a:ext cx="823987" cy="1167842"/>
            <a:chOff x="1354980" y="1088199"/>
            <a:chExt cx="1337703" cy="1895936"/>
          </a:xfrm>
        </p:grpSpPr>
        <p:grpSp>
          <p:nvGrpSpPr>
            <p:cNvPr id="356" name="Google Shape;2494;p34"/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376" name="Google Shape;2495;p34"/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77" name="Google Shape;2496;p34"/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00" cap="flat" cmpd="sng">
                <a:solidFill>
                  <a:schemeClr val="accent1"/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357" name="Google Shape;2497;p34"/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364" name="Google Shape;2498;p34"/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65" name="Google Shape;2499;p34"/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66" name="Google Shape;2500;p34"/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67" name="Google Shape;2501;p34"/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68" name="Google Shape;2502;p34"/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69" name="Google Shape;2503;p34"/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70" name="Google Shape;2504;p34"/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71" name="Google Shape;2505;p34"/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72" name="Google Shape;2506;p34"/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73" name="Google Shape;2507;p34"/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74" name="Google Shape;2508;p34"/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75" name="Google Shape;2509;p34"/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358" name="Google Shape;2511;p34"/>
            <p:cNvSpPr/>
            <p:nvPr/>
          </p:nvSpPr>
          <p:spPr>
            <a:xfrm>
              <a:off x="1733576" y="2532072"/>
              <a:ext cx="10463" cy="227434"/>
            </a:xfrm>
            <a:custGeom>
              <a:avLst/>
              <a:gdLst/>
              <a:ahLst/>
              <a:cxnLst/>
              <a:rect l="l" t="t" r="r" b="b"/>
              <a:pathLst>
                <a:path w="331" h="7195" extrusionOk="0">
                  <a:moveTo>
                    <a:pt x="1" y="1"/>
                  </a:moveTo>
                  <a:lnTo>
                    <a:pt x="1" y="7194"/>
                  </a:lnTo>
                  <a:lnTo>
                    <a:pt x="331" y="7194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rgbClr val="FFD07E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359" name="Google Shape;2512;p34"/>
            <p:cNvSpPr/>
            <p:nvPr/>
          </p:nvSpPr>
          <p:spPr>
            <a:xfrm>
              <a:off x="1354980" y="1088199"/>
              <a:ext cx="1310393" cy="1895936"/>
            </a:xfrm>
            <a:custGeom>
              <a:avLst/>
              <a:gdLst/>
              <a:ahLst/>
              <a:cxnLst/>
              <a:rect l="l" t="t" r="r" b="b"/>
              <a:pathLst>
                <a:path w="41455" h="59979" extrusionOk="0">
                  <a:moveTo>
                    <a:pt x="7613" y="0"/>
                  </a:moveTo>
                  <a:lnTo>
                    <a:pt x="7613" y="510"/>
                  </a:lnTo>
                  <a:lnTo>
                    <a:pt x="9112" y="510"/>
                  </a:lnTo>
                  <a:lnTo>
                    <a:pt x="9112" y="0"/>
                  </a:lnTo>
                  <a:close/>
                  <a:moveTo>
                    <a:pt x="10611" y="0"/>
                  </a:moveTo>
                  <a:lnTo>
                    <a:pt x="10611" y="510"/>
                  </a:lnTo>
                  <a:lnTo>
                    <a:pt x="12140" y="510"/>
                  </a:lnTo>
                  <a:lnTo>
                    <a:pt x="12140" y="0"/>
                  </a:lnTo>
                  <a:close/>
                  <a:moveTo>
                    <a:pt x="13638" y="0"/>
                  </a:moveTo>
                  <a:lnTo>
                    <a:pt x="13638" y="510"/>
                  </a:lnTo>
                  <a:lnTo>
                    <a:pt x="15137" y="510"/>
                  </a:lnTo>
                  <a:lnTo>
                    <a:pt x="15137" y="0"/>
                  </a:lnTo>
                  <a:close/>
                  <a:moveTo>
                    <a:pt x="16636" y="0"/>
                  </a:moveTo>
                  <a:lnTo>
                    <a:pt x="16636" y="510"/>
                  </a:lnTo>
                  <a:lnTo>
                    <a:pt x="18134" y="510"/>
                  </a:lnTo>
                  <a:lnTo>
                    <a:pt x="18134" y="0"/>
                  </a:lnTo>
                  <a:close/>
                  <a:moveTo>
                    <a:pt x="19633" y="0"/>
                  </a:moveTo>
                  <a:lnTo>
                    <a:pt x="19633" y="510"/>
                  </a:lnTo>
                  <a:lnTo>
                    <a:pt x="21132" y="510"/>
                  </a:lnTo>
                  <a:lnTo>
                    <a:pt x="21132" y="0"/>
                  </a:lnTo>
                  <a:close/>
                  <a:moveTo>
                    <a:pt x="22631" y="0"/>
                  </a:moveTo>
                  <a:lnTo>
                    <a:pt x="22631" y="510"/>
                  </a:lnTo>
                  <a:lnTo>
                    <a:pt x="24159" y="510"/>
                  </a:lnTo>
                  <a:lnTo>
                    <a:pt x="24159" y="0"/>
                  </a:lnTo>
                  <a:close/>
                  <a:moveTo>
                    <a:pt x="25658" y="0"/>
                  </a:moveTo>
                  <a:lnTo>
                    <a:pt x="25658" y="510"/>
                  </a:lnTo>
                  <a:lnTo>
                    <a:pt x="27157" y="510"/>
                  </a:lnTo>
                  <a:lnTo>
                    <a:pt x="27157" y="0"/>
                  </a:lnTo>
                  <a:close/>
                  <a:moveTo>
                    <a:pt x="28655" y="0"/>
                  </a:moveTo>
                  <a:lnTo>
                    <a:pt x="28655" y="510"/>
                  </a:lnTo>
                  <a:lnTo>
                    <a:pt x="30154" y="510"/>
                  </a:lnTo>
                  <a:lnTo>
                    <a:pt x="30154" y="0"/>
                  </a:lnTo>
                  <a:close/>
                  <a:moveTo>
                    <a:pt x="31653" y="0"/>
                  </a:moveTo>
                  <a:lnTo>
                    <a:pt x="31653" y="510"/>
                  </a:lnTo>
                  <a:lnTo>
                    <a:pt x="33151" y="510"/>
                  </a:lnTo>
                  <a:lnTo>
                    <a:pt x="33151" y="0"/>
                  </a:lnTo>
                  <a:close/>
                  <a:moveTo>
                    <a:pt x="5066" y="0"/>
                  </a:moveTo>
                  <a:cubicBezTo>
                    <a:pt x="4946" y="0"/>
                    <a:pt x="4826" y="30"/>
                    <a:pt x="4706" y="30"/>
                  </a:cubicBezTo>
                  <a:lnTo>
                    <a:pt x="4616" y="30"/>
                  </a:lnTo>
                  <a:lnTo>
                    <a:pt x="4676" y="540"/>
                  </a:lnTo>
                  <a:cubicBezTo>
                    <a:pt x="4886" y="510"/>
                    <a:pt x="5066" y="510"/>
                    <a:pt x="5275" y="510"/>
                  </a:cubicBezTo>
                  <a:lnTo>
                    <a:pt x="6115" y="510"/>
                  </a:lnTo>
                  <a:lnTo>
                    <a:pt x="6115" y="0"/>
                  </a:lnTo>
                  <a:close/>
                  <a:moveTo>
                    <a:pt x="34680" y="0"/>
                  </a:moveTo>
                  <a:lnTo>
                    <a:pt x="34680" y="510"/>
                  </a:lnTo>
                  <a:lnTo>
                    <a:pt x="36179" y="510"/>
                  </a:lnTo>
                  <a:cubicBezTo>
                    <a:pt x="36598" y="510"/>
                    <a:pt x="37048" y="570"/>
                    <a:pt x="37468" y="689"/>
                  </a:cubicBezTo>
                  <a:lnTo>
                    <a:pt x="37588" y="210"/>
                  </a:lnTo>
                  <a:cubicBezTo>
                    <a:pt x="37558" y="180"/>
                    <a:pt x="37528" y="180"/>
                    <a:pt x="37498" y="180"/>
                  </a:cubicBezTo>
                  <a:cubicBezTo>
                    <a:pt x="37498" y="180"/>
                    <a:pt x="37498" y="150"/>
                    <a:pt x="37468" y="150"/>
                  </a:cubicBezTo>
                  <a:lnTo>
                    <a:pt x="37378" y="150"/>
                  </a:lnTo>
                  <a:cubicBezTo>
                    <a:pt x="37378" y="120"/>
                    <a:pt x="37348" y="120"/>
                    <a:pt x="37348" y="120"/>
                  </a:cubicBezTo>
                  <a:lnTo>
                    <a:pt x="37228" y="120"/>
                  </a:lnTo>
                  <a:cubicBezTo>
                    <a:pt x="37228" y="90"/>
                    <a:pt x="37228" y="90"/>
                    <a:pt x="37228" y="90"/>
                  </a:cubicBezTo>
                  <a:lnTo>
                    <a:pt x="37078" y="90"/>
                  </a:lnTo>
                  <a:cubicBezTo>
                    <a:pt x="37078" y="60"/>
                    <a:pt x="37078" y="60"/>
                    <a:pt x="37078" y="60"/>
                  </a:cubicBezTo>
                  <a:lnTo>
                    <a:pt x="36868" y="60"/>
                  </a:lnTo>
                  <a:cubicBezTo>
                    <a:pt x="36868" y="60"/>
                    <a:pt x="36868" y="60"/>
                    <a:pt x="36868" y="30"/>
                  </a:cubicBezTo>
                  <a:lnTo>
                    <a:pt x="36598" y="30"/>
                  </a:lnTo>
                  <a:cubicBezTo>
                    <a:pt x="36598" y="30"/>
                    <a:pt x="36598" y="0"/>
                    <a:pt x="36598" y="0"/>
                  </a:cubicBezTo>
                  <a:close/>
                  <a:moveTo>
                    <a:pt x="3177" y="450"/>
                  </a:moveTo>
                  <a:cubicBezTo>
                    <a:pt x="2818" y="599"/>
                    <a:pt x="2488" y="779"/>
                    <a:pt x="2158" y="1019"/>
                  </a:cubicBezTo>
                  <a:lnTo>
                    <a:pt x="2128" y="1019"/>
                  </a:lnTo>
                  <a:cubicBezTo>
                    <a:pt x="2128" y="1019"/>
                    <a:pt x="2128" y="1049"/>
                    <a:pt x="2128" y="1049"/>
                  </a:cubicBezTo>
                  <a:lnTo>
                    <a:pt x="2098" y="1049"/>
                  </a:lnTo>
                  <a:cubicBezTo>
                    <a:pt x="2098" y="1049"/>
                    <a:pt x="2098" y="1049"/>
                    <a:pt x="2098" y="1079"/>
                  </a:cubicBezTo>
                  <a:lnTo>
                    <a:pt x="2068" y="1079"/>
                  </a:lnTo>
                  <a:cubicBezTo>
                    <a:pt x="2008" y="1139"/>
                    <a:pt x="1948" y="1169"/>
                    <a:pt x="1888" y="1229"/>
                  </a:cubicBezTo>
                  <a:lnTo>
                    <a:pt x="2218" y="1619"/>
                  </a:lnTo>
                  <a:cubicBezTo>
                    <a:pt x="2578" y="1319"/>
                    <a:pt x="2967" y="1079"/>
                    <a:pt x="3357" y="899"/>
                  </a:cubicBezTo>
                  <a:lnTo>
                    <a:pt x="3177" y="450"/>
                  </a:lnTo>
                  <a:close/>
                  <a:moveTo>
                    <a:pt x="38966" y="809"/>
                  </a:moveTo>
                  <a:lnTo>
                    <a:pt x="38697" y="1229"/>
                  </a:lnTo>
                  <a:cubicBezTo>
                    <a:pt x="39086" y="1469"/>
                    <a:pt x="39446" y="1768"/>
                    <a:pt x="39746" y="2098"/>
                  </a:cubicBezTo>
                  <a:lnTo>
                    <a:pt x="40105" y="1768"/>
                  </a:lnTo>
                  <a:cubicBezTo>
                    <a:pt x="40105" y="1768"/>
                    <a:pt x="40105" y="1739"/>
                    <a:pt x="40076" y="1739"/>
                  </a:cubicBezTo>
                  <a:cubicBezTo>
                    <a:pt x="40076" y="1709"/>
                    <a:pt x="40076" y="1709"/>
                    <a:pt x="40076" y="1709"/>
                  </a:cubicBezTo>
                  <a:cubicBezTo>
                    <a:pt x="40046" y="1679"/>
                    <a:pt x="39986" y="1649"/>
                    <a:pt x="39956" y="1619"/>
                  </a:cubicBezTo>
                  <a:cubicBezTo>
                    <a:pt x="39956" y="1619"/>
                    <a:pt x="39956" y="1589"/>
                    <a:pt x="39956" y="1589"/>
                  </a:cubicBezTo>
                  <a:cubicBezTo>
                    <a:pt x="39926" y="1589"/>
                    <a:pt x="39926" y="1589"/>
                    <a:pt x="39926" y="1559"/>
                  </a:cubicBezTo>
                  <a:cubicBezTo>
                    <a:pt x="39896" y="1559"/>
                    <a:pt x="39896" y="1529"/>
                    <a:pt x="39866" y="1529"/>
                  </a:cubicBezTo>
                  <a:cubicBezTo>
                    <a:pt x="39866" y="1529"/>
                    <a:pt x="39866" y="1499"/>
                    <a:pt x="39866" y="1499"/>
                  </a:cubicBezTo>
                  <a:lnTo>
                    <a:pt x="39836" y="1499"/>
                  </a:lnTo>
                  <a:cubicBezTo>
                    <a:pt x="39836" y="1499"/>
                    <a:pt x="39836" y="1499"/>
                    <a:pt x="39836" y="1469"/>
                  </a:cubicBezTo>
                  <a:lnTo>
                    <a:pt x="39806" y="1469"/>
                  </a:lnTo>
                  <a:cubicBezTo>
                    <a:pt x="39806" y="1439"/>
                    <a:pt x="39806" y="1439"/>
                    <a:pt x="39806" y="1439"/>
                  </a:cubicBezTo>
                  <a:lnTo>
                    <a:pt x="39776" y="1439"/>
                  </a:lnTo>
                  <a:cubicBezTo>
                    <a:pt x="39776" y="1439"/>
                    <a:pt x="39776" y="1409"/>
                    <a:pt x="39776" y="1409"/>
                  </a:cubicBezTo>
                  <a:lnTo>
                    <a:pt x="39746" y="1409"/>
                  </a:lnTo>
                  <a:cubicBezTo>
                    <a:pt x="39746" y="1409"/>
                    <a:pt x="39746" y="1379"/>
                    <a:pt x="39746" y="1379"/>
                  </a:cubicBezTo>
                  <a:lnTo>
                    <a:pt x="39716" y="1379"/>
                  </a:lnTo>
                  <a:cubicBezTo>
                    <a:pt x="39716" y="1349"/>
                    <a:pt x="39716" y="1349"/>
                    <a:pt x="39716" y="1349"/>
                  </a:cubicBezTo>
                  <a:lnTo>
                    <a:pt x="39686" y="1349"/>
                  </a:lnTo>
                  <a:cubicBezTo>
                    <a:pt x="39686" y="1349"/>
                    <a:pt x="39686" y="1349"/>
                    <a:pt x="39686" y="1319"/>
                  </a:cubicBezTo>
                  <a:lnTo>
                    <a:pt x="39656" y="1319"/>
                  </a:lnTo>
                  <a:cubicBezTo>
                    <a:pt x="39656" y="1289"/>
                    <a:pt x="39626" y="1289"/>
                    <a:pt x="39626" y="1289"/>
                  </a:cubicBezTo>
                  <a:lnTo>
                    <a:pt x="39596" y="1289"/>
                  </a:lnTo>
                  <a:cubicBezTo>
                    <a:pt x="39596" y="1259"/>
                    <a:pt x="39596" y="1259"/>
                    <a:pt x="39596" y="1259"/>
                  </a:cubicBezTo>
                  <a:lnTo>
                    <a:pt x="39566" y="1259"/>
                  </a:lnTo>
                  <a:cubicBezTo>
                    <a:pt x="39566" y="1229"/>
                    <a:pt x="39566" y="1229"/>
                    <a:pt x="39566" y="1229"/>
                  </a:cubicBezTo>
                  <a:lnTo>
                    <a:pt x="39536" y="1229"/>
                  </a:lnTo>
                  <a:cubicBezTo>
                    <a:pt x="39536" y="1199"/>
                    <a:pt x="39536" y="1199"/>
                    <a:pt x="39536" y="1199"/>
                  </a:cubicBezTo>
                  <a:lnTo>
                    <a:pt x="39506" y="1199"/>
                  </a:lnTo>
                  <a:cubicBezTo>
                    <a:pt x="39506" y="1199"/>
                    <a:pt x="39506" y="1199"/>
                    <a:pt x="39506" y="1169"/>
                  </a:cubicBezTo>
                  <a:lnTo>
                    <a:pt x="39476" y="1169"/>
                  </a:lnTo>
                  <a:cubicBezTo>
                    <a:pt x="39476" y="1169"/>
                    <a:pt x="39476" y="1169"/>
                    <a:pt x="39476" y="1139"/>
                  </a:cubicBezTo>
                  <a:lnTo>
                    <a:pt x="39446" y="1139"/>
                  </a:lnTo>
                  <a:cubicBezTo>
                    <a:pt x="39446" y="1139"/>
                    <a:pt x="39416" y="1139"/>
                    <a:pt x="39416" y="1109"/>
                  </a:cubicBezTo>
                  <a:lnTo>
                    <a:pt x="39386" y="1109"/>
                  </a:lnTo>
                  <a:cubicBezTo>
                    <a:pt x="39386" y="1109"/>
                    <a:pt x="39386" y="1079"/>
                    <a:pt x="39386" y="1079"/>
                  </a:cubicBezTo>
                  <a:lnTo>
                    <a:pt x="39356" y="1079"/>
                  </a:lnTo>
                  <a:cubicBezTo>
                    <a:pt x="39356" y="1079"/>
                    <a:pt x="39356" y="1079"/>
                    <a:pt x="39356" y="1049"/>
                  </a:cubicBezTo>
                  <a:lnTo>
                    <a:pt x="39326" y="1049"/>
                  </a:lnTo>
                  <a:cubicBezTo>
                    <a:pt x="39206" y="959"/>
                    <a:pt x="39086" y="869"/>
                    <a:pt x="38966" y="809"/>
                  </a:cubicBezTo>
                  <a:close/>
                  <a:moveTo>
                    <a:pt x="899" y="2338"/>
                  </a:moveTo>
                  <a:cubicBezTo>
                    <a:pt x="899" y="2338"/>
                    <a:pt x="869" y="2368"/>
                    <a:pt x="869" y="2368"/>
                  </a:cubicBezTo>
                  <a:cubicBezTo>
                    <a:pt x="869" y="2368"/>
                    <a:pt x="869" y="2398"/>
                    <a:pt x="869" y="2398"/>
                  </a:cubicBezTo>
                  <a:lnTo>
                    <a:pt x="839" y="2398"/>
                  </a:lnTo>
                  <a:cubicBezTo>
                    <a:pt x="839" y="2398"/>
                    <a:pt x="839" y="2428"/>
                    <a:pt x="839" y="2428"/>
                  </a:cubicBezTo>
                  <a:cubicBezTo>
                    <a:pt x="809" y="2458"/>
                    <a:pt x="809" y="2458"/>
                    <a:pt x="809" y="2458"/>
                  </a:cubicBezTo>
                  <a:cubicBezTo>
                    <a:pt x="809" y="2488"/>
                    <a:pt x="809" y="2488"/>
                    <a:pt x="809" y="2488"/>
                  </a:cubicBezTo>
                  <a:cubicBezTo>
                    <a:pt x="779" y="2488"/>
                    <a:pt x="779" y="2518"/>
                    <a:pt x="779" y="2518"/>
                  </a:cubicBezTo>
                  <a:cubicBezTo>
                    <a:pt x="779" y="2518"/>
                    <a:pt x="779" y="2548"/>
                    <a:pt x="779" y="2548"/>
                  </a:cubicBezTo>
                  <a:lnTo>
                    <a:pt x="749" y="2548"/>
                  </a:lnTo>
                  <a:cubicBezTo>
                    <a:pt x="749" y="2548"/>
                    <a:pt x="749" y="2578"/>
                    <a:pt x="749" y="2578"/>
                  </a:cubicBezTo>
                  <a:lnTo>
                    <a:pt x="719" y="2578"/>
                  </a:lnTo>
                  <a:cubicBezTo>
                    <a:pt x="719" y="2608"/>
                    <a:pt x="719" y="2608"/>
                    <a:pt x="719" y="2608"/>
                  </a:cubicBezTo>
                  <a:cubicBezTo>
                    <a:pt x="719" y="2608"/>
                    <a:pt x="719" y="2608"/>
                    <a:pt x="719" y="2638"/>
                  </a:cubicBezTo>
                  <a:lnTo>
                    <a:pt x="689" y="2638"/>
                  </a:lnTo>
                  <a:cubicBezTo>
                    <a:pt x="689" y="2668"/>
                    <a:pt x="689" y="2668"/>
                    <a:pt x="689" y="2668"/>
                  </a:cubicBezTo>
                  <a:cubicBezTo>
                    <a:pt x="689" y="2668"/>
                    <a:pt x="689" y="2668"/>
                    <a:pt x="689" y="2698"/>
                  </a:cubicBezTo>
                  <a:lnTo>
                    <a:pt x="659" y="2698"/>
                  </a:lnTo>
                  <a:cubicBezTo>
                    <a:pt x="659" y="2698"/>
                    <a:pt x="659" y="2728"/>
                    <a:pt x="659" y="2728"/>
                  </a:cubicBezTo>
                  <a:cubicBezTo>
                    <a:pt x="659" y="2728"/>
                    <a:pt x="659" y="2728"/>
                    <a:pt x="659" y="2758"/>
                  </a:cubicBezTo>
                  <a:lnTo>
                    <a:pt x="629" y="2758"/>
                  </a:lnTo>
                  <a:cubicBezTo>
                    <a:pt x="629" y="2788"/>
                    <a:pt x="629" y="2788"/>
                    <a:pt x="629" y="2788"/>
                  </a:cubicBezTo>
                  <a:cubicBezTo>
                    <a:pt x="629" y="2818"/>
                    <a:pt x="599" y="2818"/>
                    <a:pt x="599" y="2818"/>
                  </a:cubicBezTo>
                  <a:cubicBezTo>
                    <a:pt x="599" y="2818"/>
                    <a:pt x="599" y="2818"/>
                    <a:pt x="599" y="2848"/>
                  </a:cubicBezTo>
                  <a:lnTo>
                    <a:pt x="570" y="2848"/>
                  </a:lnTo>
                  <a:cubicBezTo>
                    <a:pt x="570" y="2878"/>
                    <a:pt x="570" y="2878"/>
                    <a:pt x="570" y="2878"/>
                  </a:cubicBezTo>
                  <a:cubicBezTo>
                    <a:pt x="570" y="2908"/>
                    <a:pt x="570" y="2908"/>
                    <a:pt x="570" y="2908"/>
                  </a:cubicBezTo>
                  <a:lnTo>
                    <a:pt x="540" y="2908"/>
                  </a:lnTo>
                  <a:cubicBezTo>
                    <a:pt x="540" y="2937"/>
                    <a:pt x="540" y="2937"/>
                    <a:pt x="540" y="2937"/>
                  </a:cubicBezTo>
                  <a:cubicBezTo>
                    <a:pt x="540" y="2937"/>
                    <a:pt x="540" y="2937"/>
                    <a:pt x="540" y="2967"/>
                  </a:cubicBezTo>
                  <a:lnTo>
                    <a:pt x="510" y="2967"/>
                  </a:lnTo>
                  <a:cubicBezTo>
                    <a:pt x="510" y="2997"/>
                    <a:pt x="510" y="2997"/>
                    <a:pt x="510" y="2997"/>
                  </a:cubicBezTo>
                  <a:cubicBezTo>
                    <a:pt x="510" y="3027"/>
                    <a:pt x="510" y="3027"/>
                    <a:pt x="510" y="3027"/>
                  </a:cubicBezTo>
                  <a:cubicBezTo>
                    <a:pt x="510" y="3027"/>
                    <a:pt x="510" y="3027"/>
                    <a:pt x="480" y="3057"/>
                  </a:cubicBezTo>
                  <a:cubicBezTo>
                    <a:pt x="480" y="3087"/>
                    <a:pt x="480" y="3087"/>
                    <a:pt x="480" y="3087"/>
                  </a:cubicBezTo>
                  <a:cubicBezTo>
                    <a:pt x="480" y="3087"/>
                    <a:pt x="480" y="3087"/>
                    <a:pt x="480" y="3117"/>
                  </a:cubicBezTo>
                  <a:lnTo>
                    <a:pt x="450" y="3117"/>
                  </a:lnTo>
                  <a:cubicBezTo>
                    <a:pt x="450" y="3117"/>
                    <a:pt x="450" y="3147"/>
                    <a:pt x="450" y="3147"/>
                  </a:cubicBezTo>
                  <a:cubicBezTo>
                    <a:pt x="450" y="3147"/>
                    <a:pt x="450" y="3177"/>
                    <a:pt x="450" y="3177"/>
                  </a:cubicBezTo>
                  <a:lnTo>
                    <a:pt x="420" y="3177"/>
                  </a:lnTo>
                  <a:cubicBezTo>
                    <a:pt x="420" y="3177"/>
                    <a:pt x="420" y="3207"/>
                    <a:pt x="420" y="3207"/>
                  </a:cubicBezTo>
                  <a:cubicBezTo>
                    <a:pt x="420" y="3237"/>
                    <a:pt x="420" y="3237"/>
                    <a:pt x="420" y="3237"/>
                  </a:cubicBezTo>
                  <a:lnTo>
                    <a:pt x="390" y="3237"/>
                  </a:lnTo>
                  <a:cubicBezTo>
                    <a:pt x="390" y="3237"/>
                    <a:pt x="390" y="3237"/>
                    <a:pt x="390" y="3267"/>
                  </a:cubicBezTo>
                  <a:cubicBezTo>
                    <a:pt x="390" y="3297"/>
                    <a:pt x="390" y="3297"/>
                    <a:pt x="390" y="3297"/>
                  </a:cubicBezTo>
                  <a:cubicBezTo>
                    <a:pt x="390" y="3297"/>
                    <a:pt x="390" y="3327"/>
                    <a:pt x="390" y="3327"/>
                  </a:cubicBezTo>
                  <a:lnTo>
                    <a:pt x="360" y="3327"/>
                  </a:lnTo>
                  <a:cubicBezTo>
                    <a:pt x="360" y="3327"/>
                    <a:pt x="360" y="3357"/>
                    <a:pt x="360" y="3357"/>
                  </a:cubicBezTo>
                  <a:cubicBezTo>
                    <a:pt x="360" y="3357"/>
                    <a:pt x="360" y="3357"/>
                    <a:pt x="360" y="3387"/>
                  </a:cubicBezTo>
                  <a:cubicBezTo>
                    <a:pt x="300" y="3477"/>
                    <a:pt x="270" y="3597"/>
                    <a:pt x="240" y="3687"/>
                  </a:cubicBezTo>
                  <a:lnTo>
                    <a:pt x="719" y="3837"/>
                  </a:lnTo>
                  <a:cubicBezTo>
                    <a:pt x="869" y="3417"/>
                    <a:pt x="1049" y="2997"/>
                    <a:pt x="1319" y="2608"/>
                  </a:cubicBezTo>
                  <a:lnTo>
                    <a:pt x="899" y="2338"/>
                  </a:lnTo>
                  <a:close/>
                  <a:moveTo>
                    <a:pt x="40945" y="3027"/>
                  </a:moveTo>
                  <a:lnTo>
                    <a:pt x="40495" y="3237"/>
                  </a:lnTo>
                  <a:cubicBezTo>
                    <a:pt x="40675" y="3657"/>
                    <a:pt x="40825" y="4076"/>
                    <a:pt x="40885" y="4526"/>
                  </a:cubicBezTo>
                  <a:lnTo>
                    <a:pt x="41394" y="4436"/>
                  </a:lnTo>
                  <a:cubicBezTo>
                    <a:pt x="41304" y="3957"/>
                    <a:pt x="41155" y="3477"/>
                    <a:pt x="40945" y="3027"/>
                  </a:cubicBezTo>
                  <a:close/>
                  <a:moveTo>
                    <a:pt x="0" y="5156"/>
                  </a:moveTo>
                  <a:cubicBezTo>
                    <a:pt x="0" y="5186"/>
                    <a:pt x="0" y="5216"/>
                    <a:pt x="0" y="5245"/>
                  </a:cubicBezTo>
                  <a:lnTo>
                    <a:pt x="0" y="5275"/>
                  </a:lnTo>
                  <a:lnTo>
                    <a:pt x="0" y="6654"/>
                  </a:lnTo>
                  <a:lnTo>
                    <a:pt x="510" y="6654"/>
                  </a:lnTo>
                  <a:lnTo>
                    <a:pt x="510" y="5275"/>
                  </a:lnTo>
                  <a:lnTo>
                    <a:pt x="510" y="5186"/>
                  </a:lnTo>
                  <a:lnTo>
                    <a:pt x="0" y="5156"/>
                  </a:lnTo>
                  <a:close/>
                  <a:moveTo>
                    <a:pt x="40945" y="5965"/>
                  </a:moveTo>
                  <a:lnTo>
                    <a:pt x="40945" y="7464"/>
                  </a:lnTo>
                  <a:lnTo>
                    <a:pt x="41454" y="7464"/>
                  </a:lnTo>
                  <a:lnTo>
                    <a:pt x="41454" y="5965"/>
                  </a:lnTo>
                  <a:close/>
                  <a:moveTo>
                    <a:pt x="0" y="8183"/>
                  </a:moveTo>
                  <a:lnTo>
                    <a:pt x="0" y="9682"/>
                  </a:lnTo>
                  <a:lnTo>
                    <a:pt x="510" y="9682"/>
                  </a:lnTo>
                  <a:lnTo>
                    <a:pt x="510" y="8183"/>
                  </a:lnTo>
                  <a:close/>
                  <a:moveTo>
                    <a:pt x="40945" y="8962"/>
                  </a:moveTo>
                  <a:lnTo>
                    <a:pt x="40945" y="10461"/>
                  </a:lnTo>
                  <a:lnTo>
                    <a:pt x="41454" y="10461"/>
                  </a:lnTo>
                  <a:lnTo>
                    <a:pt x="41454" y="8962"/>
                  </a:lnTo>
                  <a:close/>
                  <a:moveTo>
                    <a:pt x="0" y="11180"/>
                  </a:moveTo>
                  <a:lnTo>
                    <a:pt x="0" y="12679"/>
                  </a:lnTo>
                  <a:lnTo>
                    <a:pt x="510" y="12679"/>
                  </a:lnTo>
                  <a:lnTo>
                    <a:pt x="510" y="11180"/>
                  </a:lnTo>
                  <a:close/>
                  <a:moveTo>
                    <a:pt x="40945" y="11960"/>
                  </a:moveTo>
                  <a:lnTo>
                    <a:pt x="40945" y="13458"/>
                  </a:lnTo>
                  <a:lnTo>
                    <a:pt x="41454" y="13458"/>
                  </a:lnTo>
                  <a:lnTo>
                    <a:pt x="41454" y="11960"/>
                  </a:lnTo>
                  <a:close/>
                  <a:moveTo>
                    <a:pt x="0" y="14178"/>
                  </a:moveTo>
                  <a:lnTo>
                    <a:pt x="0" y="15677"/>
                  </a:lnTo>
                  <a:lnTo>
                    <a:pt x="510" y="15677"/>
                  </a:lnTo>
                  <a:lnTo>
                    <a:pt x="510" y="14178"/>
                  </a:lnTo>
                  <a:close/>
                  <a:moveTo>
                    <a:pt x="40945" y="14957"/>
                  </a:moveTo>
                  <a:lnTo>
                    <a:pt x="40945" y="16456"/>
                  </a:lnTo>
                  <a:lnTo>
                    <a:pt x="41454" y="16456"/>
                  </a:lnTo>
                  <a:lnTo>
                    <a:pt x="41454" y="14957"/>
                  </a:lnTo>
                  <a:close/>
                  <a:moveTo>
                    <a:pt x="0" y="17175"/>
                  </a:moveTo>
                  <a:lnTo>
                    <a:pt x="0" y="18704"/>
                  </a:lnTo>
                  <a:lnTo>
                    <a:pt x="510" y="18704"/>
                  </a:lnTo>
                  <a:lnTo>
                    <a:pt x="510" y="17175"/>
                  </a:lnTo>
                  <a:close/>
                  <a:moveTo>
                    <a:pt x="40945" y="17985"/>
                  </a:moveTo>
                  <a:lnTo>
                    <a:pt x="40945" y="19483"/>
                  </a:lnTo>
                  <a:lnTo>
                    <a:pt x="41454" y="19483"/>
                  </a:lnTo>
                  <a:lnTo>
                    <a:pt x="41454" y="17985"/>
                  </a:lnTo>
                  <a:close/>
                  <a:moveTo>
                    <a:pt x="0" y="20203"/>
                  </a:moveTo>
                  <a:lnTo>
                    <a:pt x="0" y="21701"/>
                  </a:lnTo>
                  <a:lnTo>
                    <a:pt x="510" y="21701"/>
                  </a:lnTo>
                  <a:lnTo>
                    <a:pt x="510" y="20203"/>
                  </a:lnTo>
                  <a:close/>
                  <a:moveTo>
                    <a:pt x="40945" y="20982"/>
                  </a:moveTo>
                  <a:lnTo>
                    <a:pt x="40945" y="22481"/>
                  </a:lnTo>
                  <a:lnTo>
                    <a:pt x="41454" y="22481"/>
                  </a:lnTo>
                  <a:lnTo>
                    <a:pt x="41454" y="20982"/>
                  </a:lnTo>
                  <a:close/>
                  <a:moveTo>
                    <a:pt x="0" y="23200"/>
                  </a:moveTo>
                  <a:lnTo>
                    <a:pt x="0" y="24699"/>
                  </a:lnTo>
                  <a:lnTo>
                    <a:pt x="510" y="24699"/>
                  </a:lnTo>
                  <a:lnTo>
                    <a:pt x="510" y="23200"/>
                  </a:lnTo>
                  <a:close/>
                  <a:moveTo>
                    <a:pt x="40945" y="23979"/>
                  </a:moveTo>
                  <a:lnTo>
                    <a:pt x="40945" y="25478"/>
                  </a:lnTo>
                  <a:lnTo>
                    <a:pt x="41454" y="25478"/>
                  </a:lnTo>
                  <a:lnTo>
                    <a:pt x="41454" y="23979"/>
                  </a:lnTo>
                  <a:close/>
                  <a:moveTo>
                    <a:pt x="0" y="26197"/>
                  </a:moveTo>
                  <a:lnTo>
                    <a:pt x="0" y="27696"/>
                  </a:lnTo>
                  <a:lnTo>
                    <a:pt x="510" y="27696"/>
                  </a:lnTo>
                  <a:lnTo>
                    <a:pt x="510" y="26197"/>
                  </a:lnTo>
                  <a:close/>
                  <a:moveTo>
                    <a:pt x="40945" y="26977"/>
                  </a:moveTo>
                  <a:lnTo>
                    <a:pt x="40945" y="28506"/>
                  </a:lnTo>
                  <a:lnTo>
                    <a:pt x="41454" y="28506"/>
                  </a:lnTo>
                  <a:lnTo>
                    <a:pt x="41454" y="26977"/>
                  </a:lnTo>
                  <a:close/>
                  <a:moveTo>
                    <a:pt x="0" y="29195"/>
                  </a:moveTo>
                  <a:lnTo>
                    <a:pt x="0" y="30724"/>
                  </a:lnTo>
                  <a:lnTo>
                    <a:pt x="510" y="30724"/>
                  </a:lnTo>
                  <a:lnTo>
                    <a:pt x="510" y="29195"/>
                  </a:lnTo>
                  <a:close/>
                  <a:moveTo>
                    <a:pt x="40945" y="30004"/>
                  </a:moveTo>
                  <a:lnTo>
                    <a:pt x="40945" y="31503"/>
                  </a:lnTo>
                  <a:lnTo>
                    <a:pt x="41454" y="31503"/>
                  </a:lnTo>
                  <a:lnTo>
                    <a:pt x="41454" y="30004"/>
                  </a:lnTo>
                  <a:close/>
                  <a:moveTo>
                    <a:pt x="0" y="32222"/>
                  </a:moveTo>
                  <a:lnTo>
                    <a:pt x="0" y="33721"/>
                  </a:lnTo>
                  <a:lnTo>
                    <a:pt x="510" y="33721"/>
                  </a:lnTo>
                  <a:lnTo>
                    <a:pt x="510" y="32222"/>
                  </a:lnTo>
                  <a:close/>
                  <a:moveTo>
                    <a:pt x="40945" y="33002"/>
                  </a:moveTo>
                  <a:lnTo>
                    <a:pt x="40945" y="34500"/>
                  </a:lnTo>
                  <a:lnTo>
                    <a:pt x="41454" y="34500"/>
                  </a:lnTo>
                  <a:lnTo>
                    <a:pt x="41454" y="33002"/>
                  </a:lnTo>
                  <a:close/>
                  <a:moveTo>
                    <a:pt x="0" y="35220"/>
                  </a:moveTo>
                  <a:lnTo>
                    <a:pt x="0" y="36718"/>
                  </a:lnTo>
                  <a:lnTo>
                    <a:pt x="510" y="36718"/>
                  </a:lnTo>
                  <a:lnTo>
                    <a:pt x="510" y="35220"/>
                  </a:lnTo>
                  <a:close/>
                  <a:moveTo>
                    <a:pt x="40945" y="35999"/>
                  </a:moveTo>
                  <a:lnTo>
                    <a:pt x="40945" y="37498"/>
                  </a:lnTo>
                  <a:lnTo>
                    <a:pt x="41454" y="37498"/>
                  </a:lnTo>
                  <a:lnTo>
                    <a:pt x="41454" y="35999"/>
                  </a:lnTo>
                  <a:close/>
                  <a:moveTo>
                    <a:pt x="0" y="38217"/>
                  </a:moveTo>
                  <a:lnTo>
                    <a:pt x="0" y="39716"/>
                  </a:lnTo>
                  <a:lnTo>
                    <a:pt x="510" y="39716"/>
                  </a:lnTo>
                  <a:lnTo>
                    <a:pt x="510" y="38217"/>
                  </a:lnTo>
                  <a:close/>
                  <a:moveTo>
                    <a:pt x="40945" y="38997"/>
                  </a:moveTo>
                  <a:lnTo>
                    <a:pt x="40945" y="40525"/>
                  </a:lnTo>
                  <a:lnTo>
                    <a:pt x="41454" y="40525"/>
                  </a:lnTo>
                  <a:lnTo>
                    <a:pt x="41454" y="38997"/>
                  </a:lnTo>
                  <a:close/>
                  <a:moveTo>
                    <a:pt x="0" y="41245"/>
                  </a:moveTo>
                  <a:lnTo>
                    <a:pt x="0" y="42743"/>
                  </a:lnTo>
                  <a:lnTo>
                    <a:pt x="510" y="42743"/>
                  </a:lnTo>
                  <a:lnTo>
                    <a:pt x="510" y="41245"/>
                  </a:lnTo>
                  <a:close/>
                  <a:moveTo>
                    <a:pt x="40945" y="42024"/>
                  </a:moveTo>
                  <a:lnTo>
                    <a:pt x="40945" y="43523"/>
                  </a:lnTo>
                  <a:lnTo>
                    <a:pt x="41454" y="43523"/>
                  </a:lnTo>
                  <a:lnTo>
                    <a:pt x="41454" y="42024"/>
                  </a:lnTo>
                  <a:close/>
                  <a:moveTo>
                    <a:pt x="0" y="44242"/>
                  </a:moveTo>
                  <a:lnTo>
                    <a:pt x="0" y="45741"/>
                  </a:lnTo>
                  <a:lnTo>
                    <a:pt x="510" y="45741"/>
                  </a:lnTo>
                  <a:lnTo>
                    <a:pt x="510" y="44242"/>
                  </a:lnTo>
                  <a:close/>
                  <a:moveTo>
                    <a:pt x="40945" y="45021"/>
                  </a:moveTo>
                  <a:lnTo>
                    <a:pt x="40945" y="46520"/>
                  </a:lnTo>
                  <a:lnTo>
                    <a:pt x="41454" y="46520"/>
                  </a:lnTo>
                  <a:lnTo>
                    <a:pt x="41454" y="45021"/>
                  </a:lnTo>
                  <a:close/>
                  <a:moveTo>
                    <a:pt x="0" y="47239"/>
                  </a:moveTo>
                  <a:lnTo>
                    <a:pt x="0" y="48738"/>
                  </a:lnTo>
                  <a:lnTo>
                    <a:pt x="510" y="48738"/>
                  </a:lnTo>
                  <a:lnTo>
                    <a:pt x="510" y="47239"/>
                  </a:lnTo>
                  <a:close/>
                  <a:moveTo>
                    <a:pt x="40945" y="48019"/>
                  </a:moveTo>
                  <a:lnTo>
                    <a:pt x="40945" y="49517"/>
                  </a:lnTo>
                  <a:lnTo>
                    <a:pt x="41454" y="49517"/>
                  </a:lnTo>
                  <a:lnTo>
                    <a:pt x="41454" y="48019"/>
                  </a:lnTo>
                  <a:close/>
                  <a:moveTo>
                    <a:pt x="0" y="50237"/>
                  </a:moveTo>
                  <a:lnTo>
                    <a:pt x="0" y="51736"/>
                  </a:lnTo>
                  <a:lnTo>
                    <a:pt x="510" y="51736"/>
                  </a:lnTo>
                  <a:lnTo>
                    <a:pt x="510" y="50237"/>
                  </a:lnTo>
                  <a:close/>
                  <a:moveTo>
                    <a:pt x="40945" y="51046"/>
                  </a:moveTo>
                  <a:lnTo>
                    <a:pt x="40945" y="52545"/>
                  </a:lnTo>
                  <a:lnTo>
                    <a:pt x="41454" y="52545"/>
                  </a:lnTo>
                  <a:lnTo>
                    <a:pt x="41454" y="51046"/>
                  </a:lnTo>
                  <a:close/>
                  <a:moveTo>
                    <a:pt x="0" y="53264"/>
                  </a:moveTo>
                  <a:lnTo>
                    <a:pt x="0" y="54703"/>
                  </a:lnTo>
                  <a:cubicBezTo>
                    <a:pt x="0" y="54733"/>
                    <a:pt x="0" y="54733"/>
                    <a:pt x="0" y="54763"/>
                  </a:cubicBezTo>
                  <a:lnTo>
                    <a:pt x="510" y="54763"/>
                  </a:lnTo>
                  <a:lnTo>
                    <a:pt x="510" y="54703"/>
                  </a:lnTo>
                  <a:lnTo>
                    <a:pt x="510" y="53264"/>
                  </a:lnTo>
                  <a:close/>
                  <a:moveTo>
                    <a:pt x="40945" y="54044"/>
                  </a:moveTo>
                  <a:lnTo>
                    <a:pt x="40945" y="54703"/>
                  </a:lnTo>
                  <a:cubicBezTo>
                    <a:pt x="40945" y="54943"/>
                    <a:pt x="40915" y="55213"/>
                    <a:pt x="40885" y="55452"/>
                  </a:cubicBezTo>
                  <a:lnTo>
                    <a:pt x="41394" y="55542"/>
                  </a:lnTo>
                  <a:cubicBezTo>
                    <a:pt x="41394" y="55512"/>
                    <a:pt x="41394" y="55452"/>
                    <a:pt x="41394" y="55422"/>
                  </a:cubicBezTo>
                  <a:cubicBezTo>
                    <a:pt x="41394" y="55422"/>
                    <a:pt x="41394" y="55422"/>
                    <a:pt x="41394" y="55392"/>
                  </a:cubicBezTo>
                  <a:cubicBezTo>
                    <a:pt x="41394" y="55392"/>
                    <a:pt x="41394" y="55392"/>
                    <a:pt x="41394" y="55362"/>
                  </a:cubicBezTo>
                  <a:cubicBezTo>
                    <a:pt x="41394" y="55362"/>
                    <a:pt x="41394" y="55332"/>
                    <a:pt x="41394" y="55332"/>
                  </a:cubicBezTo>
                  <a:lnTo>
                    <a:pt x="41424" y="55332"/>
                  </a:lnTo>
                  <a:cubicBezTo>
                    <a:pt x="41424" y="55183"/>
                    <a:pt x="41424" y="55033"/>
                    <a:pt x="41454" y="54883"/>
                  </a:cubicBezTo>
                  <a:cubicBezTo>
                    <a:pt x="41454" y="54883"/>
                    <a:pt x="41454" y="54853"/>
                    <a:pt x="41454" y="54853"/>
                  </a:cubicBezTo>
                  <a:cubicBezTo>
                    <a:pt x="41454" y="54823"/>
                    <a:pt x="41454" y="54823"/>
                    <a:pt x="41454" y="54823"/>
                  </a:cubicBezTo>
                  <a:lnTo>
                    <a:pt x="41454" y="54793"/>
                  </a:lnTo>
                  <a:lnTo>
                    <a:pt x="41454" y="54763"/>
                  </a:lnTo>
                  <a:lnTo>
                    <a:pt x="41454" y="54733"/>
                  </a:lnTo>
                  <a:lnTo>
                    <a:pt x="41454" y="54703"/>
                  </a:lnTo>
                  <a:lnTo>
                    <a:pt x="41454" y="54044"/>
                  </a:lnTo>
                  <a:close/>
                  <a:moveTo>
                    <a:pt x="689" y="56082"/>
                  </a:moveTo>
                  <a:lnTo>
                    <a:pt x="240" y="56232"/>
                  </a:lnTo>
                  <a:cubicBezTo>
                    <a:pt x="300" y="56442"/>
                    <a:pt x="360" y="56621"/>
                    <a:pt x="450" y="56801"/>
                  </a:cubicBezTo>
                  <a:cubicBezTo>
                    <a:pt x="450" y="56831"/>
                    <a:pt x="450" y="56831"/>
                    <a:pt x="450" y="56831"/>
                  </a:cubicBezTo>
                  <a:cubicBezTo>
                    <a:pt x="450" y="56831"/>
                    <a:pt x="450" y="56831"/>
                    <a:pt x="450" y="56861"/>
                  </a:cubicBezTo>
                  <a:lnTo>
                    <a:pt x="480" y="56861"/>
                  </a:lnTo>
                  <a:cubicBezTo>
                    <a:pt x="480" y="56861"/>
                    <a:pt x="480" y="56891"/>
                    <a:pt x="480" y="56891"/>
                  </a:cubicBezTo>
                  <a:cubicBezTo>
                    <a:pt x="480" y="56891"/>
                    <a:pt x="480" y="56891"/>
                    <a:pt x="480" y="56921"/>
                  </a:cubicBezTo>
                  <a:cubicBezTo>
                    <a:pt x="510" y="56951"/>
                    <a:pt x="510" y="56951"/>
                    <a:pt x="510" y="56951"/>
                  </a:cubicBezTo>
                  <a:cubicBezTo>
                    <a:pt x="510" y="56951"/>
                    <a:pt x="510" y="56951"/>
                    <a:pt x="510" y="56981"/>
                  </a:cubicBezTo>
                  <a:cubicBezTo>
                    <a:pt x="599" y="57191"/>
                    <a:pt x="719" y="57401"/>
                    <a:pt x="869" y="57581"/>
                  </a:cubicBezTo>
                  <a:lnTo>
                    <a:pt x="1289" y="57311"/>
                  </a:lnTo>
                  <a:cubicBezTo>
                    <a:pt x="1019" y="56951"/>
                    <a:pt x="839" y="56531"/>
                    <a:pt x="689" y="56082"/>
                  </a:cubicBezTo>
                  <a:close/>
                  <a:moveTo>
                    <a:pt x="40495" y="56741"/>
                  </a:moveTo>
                  <a:cubicBezTo>
                    <a:pt x="40285" y="57161"/>
                    <a:pt x="40046" y="57551"/>
                    <a:pt x="39746" y="57880"/>
                  </a:cubicBezTo>
                  <a:lnTo>
                    <a:pt x="40105" y="58210"/>
                  </a:lnTo>
                  <a:cubicBezTo>
                    <a:pt x="40375" y="57910"/>
                    <a:pt x="40615" y="57551"/>
                    <a:pt x="40825" y="57191"/>
                  </a:cubicBezTo>
                  <a:cubicBezTo>
                    <a:pt x="40825" y="57161"/>
                    <a:pt x="40825" y="57161"/>
                    <a:pt x="40825" y="57161"/>
                  </a:cubicBezTo>
                  <a:lnTo>
                    <a:pt x="40855" y="57161"/>
                  </a:lnTo>
                  <a:cubicBezTo>
                    <a:pt x="40855" y="57161"/>
                    <a:pt x="40855" y="57131"/>
                    <a:pt x="40855" y="57131"/>
                  </a:cubicBezTo>
                  <a:cubicBezTo>
                    <a:pt x="40855" y="57131"/>
                    <a:pt x="40855" y="57131"/>
                    <a:pt x="40855" y="57101"/>
                  </a:cubicBezTo>
                  <a:lnTo>
                    <a:pt x="40885" y="57101"/>
                  </a:lnTo>
                  <a:cubicBezTo>
                    <a:pt x="40885" y="57101"/>
                    <a:pt x="40885" y="57071"/>
                    <a:pt x="40885" y="57071"/>
                  </a:cubicBezTo>
                  <a:cubicBezTo>
                    <a:pt x="40885" y="57071"/>
                    <a:pt x="40885" y="57071"/>
                    <a:pt x="40885" y="57041"/>
                  </a:cubicBezTo>
                  <a:lnTo>
                    <a:pt x="40915" y="57041"/>
                  </a:lnTo>
                  <a:cubicBezTo>
                    <a:pt x="40915" y="57011"/>
                    <a:pt x="40915" y="57011"/>
                    <a:pt x="40915" y="57011"/>
                  </a:cubicBezTo>
                  <a:cubicBezTo>
                    <a:pt x="40915" y="57011"/>
                    <a:pt x="40915" y="56981"/>
                    <a:pt x="40915" y="56981"/>
                  </a:cubicBezTo>
                  <a:lnTo>
                    <a:pt x="40945" y="56981"/>
                  </a:lnTo>
                  <a:lnTo>
                    <a:pt x="40495" y="56741"/>
                  </a:lnTo>
                  <a:close/>
                  <a:moveTo>
                    <a:pt x="2188" y="58330"/>
                  </a:moveTo>
                  <a:lnTo>
                    <a:pt x="1858" y="58720"/>
                  </a:lnTo>
                  <a:cubicBezTo>
                    <a:pt x="1858" y="58720"/>
                    <a:pt x="1858" y="58720"/>
                    <a:pt x="1858" y="58750"/>
                  </a:cubicBezTo>
                  <a:lnTo>
                    <a:pt x="1918" y="58750"/>
                  </a:lnTo>
                  <a:cubicBezTo>
                    <a:pt x="1918" y="58750"/>
                    <a:pt x="1918" y="58780"/>
                    <a:pt x="1918" y="58780"/>
                  </a:cubicBezTo>
                  <a:lnTo>
                    <a:pt x="1948" y="58780"/>
                  </a:lnTo>
                  <a:cubicBezTo>
                    <a:pt x="1948" y="58809"/>
                    <a:pt x="1948" y="58809"/>
                    <a:pt x="1948" y="58809"/>
                  </a:cubicBezTo>
                  <a:lnTo>
                    <a:pt x="1978" y="58809"/>
                  </a:lnTo>
                  <a:cubicBezTo>
                    <a:pt x="2188" y="58989"/>
                    <a:pt x="2458" y="59169"/>
                    <a:pt x="2698" y="59319"/>
                  </a:cubicBezTo>
                  <a:lnTo>
                    <a:pt x="2758" y="59319"/>
                  </a:lnTo>
                  <a:cubicBezTo>
                    <a:pt x="2758" y="59349"/>
                    <a:pt x="2758" y="59349"/>
                    <a:pt x="2758" y="59349"/>
                  </a:cubicBezTo>
                  <a:lnTo>
                    <a:pt x="2788" y="59349"/>
                  </a:lnTo>
                  <a:cubicBezTo>
                    <a:pt x="2788" y="59349"/>
                    <a:pt x="2788" y="59349"/>
                    <a:pt x="2788" y="59379"/>
                  </a:cubicBezTo>
                  <a:lnTo>
                    <a:pt x="2818" y="59379"/>
                  </a:lnTo>
                  <a:cubicBezTo>
                    <a:pt x="2907" y="59439"/>
                    <a:pt x="3027" y="59469"/>
                    <a:pt x="3117" y="59529"/>
                  </a:cubicBezTo>
                  <a:lnTo>
                    <a:pt x="3327" y="59049"/>
                  </a:lnTo>
                  <a:cubicBezTo>
                    <a:pt x="2907" y="58869"/>
                    <a:pt x="2518" y="58630"/>
                    <a:pt x="2188" y="58330"/>
                  </a:cubicBezTo>
                  <a:close/>
                  <a:moveTo>
                    <a:pt x="38697" y="58750"/>
                  </a:moveTo>
                  <a:cubicBezTo>
                    <a:pt x="38307" y="58989"/>
                    <a:pt x="37887" y="59169"/>
                    <a:pt x="37468" y="59319"/>
                  </a:cubicBezTo>
                  <a:lnTo>
                    <a:pt x="37588" y="59799"/>
                  </a:lnTo>
                  <a:cubicBezTo>
                    <a:pt x="37648" y="59769"/>
                    <a:pt x="37708" y="59739"/>
                    <a:pt x="37797" y="59739"/>
                  </a:cubicBezTo>
                  <a:cubicBezTo>
                    <a:pt x="37797" y="59739"/>
                    <a:pt x="37797" y="59709"/>
                    <a:pt x="37797" y="59709"/>
                  </a:cubicBezTo>
                  <a:lnTo>
                    <a:pt x="37887" y="59709"/>
                  </a:lnTo>
                  <a:cubicBezTo>
                    <a:pt x="37887" y="59709"/>
                    <a:pt x="37887" y="59709"/>
                    <a:pt x="37887" y="59679"/>
                  </a:cubicBezTo>
                  <a:lnTo>
                    <a:pt x="37917" y="59679"/>
                  </a:lnTo>
                  <a:cubicBezTo>
                    <a:pt x="38277" y="59559"/>
                    <a:pt x="38637" y="59379"/>
                    <a:pt x="38966" y="59169"/>
                  </a:cubicBezTo>
                  <a:lnTo>
                    <a:pt x="38697" y="58750"/>
                  </a:lnTo>
                  <a:close/>
                  <a:moveTo>
                    <a:pt x="4616" y="59439"/>
                  </a:moveTo>
                  <a:lnTo>
                    <a:pt x="4556" y="59919"/>
                  </a:lnTo>
                  <a:cubicBezTo>
                    <a:pt x="4676" y="59949"/>
                    <a:pt x="4826" y="59949"/>
                    <a:pt x="4946" y="59978"/>
                  </a:cubicBezTo>
                  <a:lnTo>
                    <a:pt x="6055" y="59978"/>
                  </a:lnTo>
                  <a:lnTo>
                    <a:pt x="6055" y="59469"/>
                  </a:lnTo>
                  <a:lnTo>
                    <a:pt x="5275" y="59469"/>
                  </a:lnTo>
                  <a:cubicBezTo>
                    <a:pt x="5066" y="59469"/>
                    <a:pt x="4826" y="59469"/>
                    <a:pt x="4616" y="59439"/>
                  </a:cubicBezTo>
                  <a:close/>
                  <a:moveTo>
                    <a:pt x="7553" y="59469"/>
                  </a:moveTo>
                  <a:lnTo>
                    <a:pt x="7553" y="59978"/>
                  </a:lnTo>
                  <a:lnTo>
                    <a:pt x="9052" y="59978"/>
                  </a:lnTo>
                  <a:lnTo>
                    <a:pt x="9052" y="59469"/>
                  </a:lnTo>
                  <a:close/>
                  <a:moveTo>
                    <a:pt x="10551" y="59469"/>
                  </a:moveTo>
                  <a:lnTo>
                    <a:pt x="10551" y="59978"/>
                  </a:lnTo>
                  <a:lnTo>
                    <a:pt x="12080" y="59978"/>
                  </a:lnTo>
                  <a:lnTo>
                    <a:pt x="12080" y="59469"/>
                  </a:lnTo>
                  <a:close/>
                  <a:moveTo>
                    <a:pt x="13578" y="59469"/>
                  </a:moveTo>
                  <a:lnTo>
                    <a:pt x="13578" y="59978"/>
                  </a:lnTo>
                  <a:lnTo>
                    <a:pt x="15077" y="59978"/>
                  </a:lnTo>
                  <a:lnTo>
                    <a:pt x="15077" y="59469"/>
                  </a:lnTo>
                  <a:close/>
                  <a:moveTo>
                    <a:pt x="16576" y="59469"/>
                  </a:moveTo>
                  <a:lnTo>
                    <a:pt x="16576" y="59978"/>
                  </a:lnTo>
                  <a:lnTo>
                    <a:pt x="18074" y="59978"/>
                  </a:lnTo>
                  <a:lnTo>
                    <a:pt x="18074" y="59469"/>
                  </a:lnTo>
                  <a:close/>
                  <a:moveTo>
                    <a:pt x="19573" y="59469"/>
                  </a:moveTo>
                  <a:lnTo>
                    <a:pt x="19573" y="59978"/>
                  </a:lnTo>
                  <a:lnTo>
                    <a:pt x="21072" y="59978"/>
                  </a:lnTo>
                  <a:lnTo>
                    <a:pt x="21072" y="59469"/>
                  </a:lnTo>
                  <a:close/>
                  <a:moveTo>
                    <a:pt x="22571" y="59469"/>
                  </a:moveTo>
                  <a:lnTo>
                    <a:pt x="22571" y="59978"/>
                  </a:lnTo>
                  <a:lnTo>
                    <a:pt x="24099" y="59978"/>
                  </a:lnTo>
                  <a:lnTo>
                    <a:pt x="24099" y="59469"/>
                  </a:lnTo>
                  <a:close/>
                  <a:moveTo>
                    <a:pt x="25598" y="59469"/>
                  </a:moveTo>
                  <a:lnTo>
                    <a:pt x="25598" y="59978"/>
                  </a:lnTo>
                  <a:lnTo>
                    <a:pt x="27097" y="59978"/>
                  </a:lnTo>
                  <a:lnTo>
                    <a:pt x="27097" y="59469"/>
                  </a:lnTo>
                  <a:close/>
                  <a:moveTo>
                    <a:pt x="28595" y="59469"/>
                  </a:moveTo>
                  <a:lnTo>
                    <a:pt x="28595" y="59978"/>
                  </a:lnTo>
                  <a:lnTo>
                    <a:pt x="30094" y="59978"/>
                  </a:lnTo>
                  <a:lnTo>
                    <a:pt x="30094" y="59469"/>
                  </a:lnTo>
                  <a:close/>
                  <a:moveTo>
                    <a:pt x="31593" y="59469"/>
                  </a:moveTo>
                  <a:lnTo>
                    <a:pt x="31593" y="59978"/>
                  </a:lnTo>
                  <a:lnTo>
                    <a:pt x="33092" y="59978"/>
                  </a:lnTo>
                  <a:lnTo>
                    <a:pt x="33092" y="59469"/>
                  </a:lnTo>
                  <a:close/>
                  <a:moveTo>
                    <a:pt x="34620" y="59469"/>
                  </a:moveTo>
                  <a:lnTo>
                    <a:pt x="34620" y="59978"/>
                  </a:lnTo>
                  <a:lnTo>
                    <a:pt x="36119" y="59978"/>
                  </a:lnTo>
                  <a:lnTo>
                    <a:pt x="36119" y="5946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360" name="Google Shape;2513;p34"/>
            <p:cNvSpPr/>
            <p:nvPr/>
          </p:nvSpPr>
          <p:spPr>
            <a:xfrm>
              <a:off x="1539708" y="2383071"/>
              <a:ext cx="939954" cy="31"/>
            </a:xfrm>
            <a:custGeom>
              <a:avLst/>
              <a:gdLst/>
              <a:ahLst/>
              <a:cxnLst/>
              <a:rect l="l" t="t" r="r" b="b"/>
              <a:pathLst>
                <a:path w="29736" h="1" fill="none" extrusionOk="0">
                  <a:moveTo>
                    <a:pt x="1" y="0"/>
                  </a:moveTo>
                  <a:lnTo>
                    <a:pt x="29735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grpSp>
          <p:nvGrpSpPr>
            <p:cNvPr id="361" name="Google Shape;2514;p34"/>
            <p:cNvGrpSpPr/>
            <p:nvPr/>
          </p:nvGrpSpPr>
          <p:grpSpPr>
            <a:xfrm>
              <a:off x="1484546" y="2548730"/>
              <a:ext cx="1208137" cy="228088"/>
              <a:chOff x="1484546" y="2545230"/>
              <a:chExt cx="1208137" cy="228088"/>
            </a:xfrm>
          </p:grpSpPr>
          <p:sp>
            <p:nvSpPr>
              <p:cNvPr id="362" name="Google Shape;2515;p34"/>
              <p:cNvSpPr txBox="1"/>
              <p:nvPr/>
            </p:nvSpPr>
            <p:spPr>
              <a:xfrm>
                <a:off x="1484546" y="2545230"/>
                <a:ext cx="230649" cy="2280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H</a:t>
                </a:r>
                <a:endParaRPr sz="10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363" name="Google Shape;2516;p34"/>
              <p:cNvSpPr txBox="1"/>
              <p:nvPr/>
            </p:nvSpPr>
            <p:spPr>
              <a:xfrm>
                <a:off x="1658440" y="2567619"/>
                <a:ext cx="1034243" cy="200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 algn="ctr">
                  <a:buNone/>
                  <a:defRPr sz="1000">
                    <a:latin typeface="Fira Sans Extra Condensed SemiBold"/>
                    <a:ea typeface="Fira Sans Extra Condensed SemiBold"/>
                    <a:cs typeface="Fira Sans Extra Condensed SemiBold"/>
                  </a:defRPr>
                </a:lvl1pPr>
              </a:lstStyle>
              <a:p>
                <a:r>
                  <a:rPr lang="ru-RU" sz="800" dirty="0">
                    <a:latin typeface="GHEA Grapalat" panose="02000506050000020003" pitchFamily="50" charset="0"/>
                    <a:sym typeface="Fira Sans Extra Condensed SemiBold"/>
                  </a:rPr>
                  <a:t>2</a:t>
                </a:r>
                <a:r>
                  <a:rPr lang="en-US" sz="800" dirty="0">
                    <a:latin typeface="GHEA Grapalat" panose="02000506050000020003" pitchFamily="50" charset="0"/>
                    <a:sym typeface="Fira Sans Extra Condensed SemiBold"/>
                  </a:rPr>
                  <a:t>3.5</a:t>
                </a:r>
                <a:r>
                  <a:rPr lang="en" sz="800" dirty="0">
                    <a:latin typeface="GHEA Grapalat" panose="02000506050000020003" pitchFamily="50" charset="0"/>
                    <a:sym typeface="Fira Sans Extra Condensed SemiBold"/>
                  </a:rPr>
                  <a:t> </a:t>
                </a:r>
                <a:r>
                  <a:rPr lang="hy-AM" sz="800" dirty="0">
                    <a:latin typeface="GHEA Grapalat" panose="02000506050000020003" pitchFamily="50" charset="0"/>
                    <a:sym typeface="Fira Sans Extra Condensed SemiBold"/>
                  </a:rPr>
                  <a:t>մլրդ</a:t>
                </a:r>
                <a:endParaRPr sz="800" dirty="0">
                  <a:latin typeface="GHEA Grapalat" panose="02000506050000020003" pitchFamily="50" charset="0"/>
                  <a:sym typeface="Fira Sans Extra Condensed SemiBold"/>
                </a:endParaRPr>
              </a:p>
            </p:txBody>
          </p:sp>
        </p:grpSp>
      </p:grpSp>
      <p:grpSp>
        <p:nvGrpSpPr>
          <p:cNvPr id="378" name="Google Shape;2493;p34"/>
          <p:cNvGrpSpPr/>
          <p:nvPr/>
        </p:nvGrpSpPr>
        <p:grpSpPr>
          <a:xfrm>
            <a:off x="5364952" y="908085"/>
            <a:ext cx="827896" cy="1167842"/>
            <a:chOff x="1354980" y="1088199"/>
            <a:chExt cx="1344051" cy="1895936"/>
          </a:xfrm>
        </p:grpSpPr>
        <p:grpSp>
          <p:nvGrpSpPr>
            <p:cNvPr id="379" name="Google Shape;2494;p34"/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399" name="Google Shape;2495;p34"/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00" name="Google Shape;2496;p34"/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6000" cap="flat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380" name="Google Shape;2497;p34"/>
            <p:cNvGrpSpPr/>
            <p:nvPr/>
          </p:nvGrpSpPr>
          <p:grpSpPr>
            <a:xfrm>
              <a:off x="1977444" y="1255890"/>
              <a:ext cx="538224" cy="1009319"/>
              <a:chOff x="2183130" y="1224042"/>
              <a:chExt cx="538224" cy="1009319"/>
            </a:xfrm>
          </p:grpSpPr>
          <p:sp>
            <p:nvSpPr>
              <p:cNvPr id="387" name="Google Shape;2498;p34"/>
              <p:cNvSpPr/>
              <p:nvPr/>
            </p:nvSpPr>
            <p:spPr>
              <a:xfrm>
                <a:off x="2183130" y="2146181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88" name="Google Shape;2499;p34"/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89" name="Google Shape;2500;p34"/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90" name="Google Shape;2501;p34"/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91" name="Google Shape;2502;p34"/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92" name="Google Shape;2503;p34"/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93" name="Google Shape;2504;p34"/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94" name="Google Shape;2505;p34"/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95" name="Google Shape;2506;p34"/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96" name="Google Shape;2507;p34"/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97" name="Google Shape;2508;p34"/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98" name="Google Shape;2509;p34"/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381" name="Google Shape;2511;p34"/>
            <p:cNvSpPr/>
            <p:nvPr/>
          </p:nvSpPr>
          <p:spPr>
            <a:xfrm>
              <a:off x="1781500" y="2531460"/>
              <a:ext cx="10463" cy="227434"/>
            </a:xfrm>
            <a:custGeom>
              <a:avLst/>
              <a:gdLst/>
              <a:ahLst/>
              <a:cxnLst/>
              <a:rect l="l" t="t" r="r" b="b"/>
              <a:pathLst>
                <a:path w="331" h="7195" extrusionOk="0">
                  <a:moveTo>
                    <a:pt x="1" y="1"/>
                  </a:moveTo>
                  <a:lnTo>
                    <a:pt x="1" y="7194"/>
                  </a:lnTo>
                  <a:lnTo>
                    <a:pt x="331" y="7194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382" name="Google Shape;2512;p34"/>
            <p:cNvSpPr/>
            <p:nvPr/>
          </p:nvSpPr>
          <p:spPr>
            <a:xfrm>
              <a:off x="1354980" y="1088199"/>
              <a:ext cx="1310393" cy="1895936"/>
            </a:xfrm>
            <a:custGeom>
              <a:avLst/>
              <a:gdLst/>
              <a:ahLst/>
              <a:cxnLst/>
              <a:rect l="l" t="t" r="r" b="b"/>
              <a:pathLst>
                <a:path w="41455" h="59979" extrusionOk="0">
                  <a:moveTo>
                    <a:pt x="7613" y="0"/>
                  </a:moveTo>
                  <a:lnTo>
                    <a:pt x="7613" y="510"/>
                  </a:lnTo>
                  <a:lnTo>
                    <a:pt x="9112" y="510"/>
                  </a:lnTo>
                  <a:lnTo>
                    <a:pt x="9112" y="0"/>
                  </a:lnTo>
                  <a:close/>
                  <a:moveTo>
                    <a:pt x="10611" y="0"/>
                  </a:moveTo>
                  <a:lnTo>
                    <a:pt x="10611" y="510"/>
                  </a:lnTo>
                  <a:lnTo>
                    <a:pt x="12140" y="510"/>
                  </a:lnTo>
                  <a:lnTo>
                    <a:pt x="12140" y="0"/>
                  </a:lnTo>
                  <a:close/>
                  <a:moveTo>
                    <a:pt x="13638" y="0"/>
                  </a:moveTo>
                  <a:lnTo>
                    <a:pt x="13638" y="510"/>
                  </a:lnTo>
                  <a:lnTo>
                    <a:pt x="15137" y="510"/>
                  </a:lnTo>
                  <a:lnTo>
                    <a:pt x="15137" y="0"/>
                  </a:lnTo>
                  <a:close/>
                  <a:moveTo>
                    <a:pt x="16636" y="0"/>
                  </a:moveTo>
                  <a:lnTo>
                    <a:pt x="16636" y="510"/>
                  </a:lnTo>
                  <a:lnTo>
                    <a:pt x="18134" y="510"/>
                  </a:lnTo>
                  <a:lnTo>
                    <a:pt x="18134" y="0"/>
                  </a:lnTo>
                  <a:close/>
                  <a:moveTo>
                    <a:pt x="19633" y="0"/>
                  </a:moveTo>
                  <a:lnTo>
                    <a:pt x="19633" y="510"/>
                  </a:lnTo>
                  <a:lnTo>
                    <a:pt x="21132" y="510"/>
                  </a:lnTo>
                  <a:lnTo>
                    <a:pt x="21132" y="0"/>
                  </a:lnTo>
                  <a:close/>
                  <a:moveTo>
                    <a:pt x="22631" y="0"/>
                  </a:moveTo>
                  <a:lnTo>
                    <a:pt x="22631" y="510"/>
                  </a:lnTo>
                  <a:lnTo>
                    <a:pt x="24159" y="510"/>
                  </a:lnTo>
                  <a:lnTo>
                    <a:pt x="24159" y="0"/>
                  </a:lnTo>
                  <a:close/>
                  <a:moveTo>
                    <a:pt x="25658" y="0"/>
                  </a:moveTo>
                  <a:lnTo>
                    <a:pt x="25658" y="510"/>
                  </a:lnTo>
                  <a:lnTo>
                    <a:pt x="27157" y="510"/>
                  </a:lnTo>
                  <a:lnTo>
                    <a:pt x="27157" y="0"/>
                  </a:lnTo>
                  <a:close/>
                  <a:moveTo>
                    <a:pt x="28655" y="0"/>
                  </a:moveTo>
                  <a:lnTo>
                    <a:pt x="28655" y="510"/>
                  </a:lnTo>
                  <a:lnTo>
                    <a:pt x="30154" y="510"/>
                  </a:lnTo>
                  <a:lnTo>
                    <a:pt x="30154" y="0"/>
                  </a:lnTo>
                  <a:close/>
                  <a:moveTo>
                    <a:pt x="31653" y="0"/>
                  </a:moveTo>
                  <a:lnTo>
                    <a:pt x="31653" y="510"/>
                  </a:lnTo>
                  <a:lnTo>
                    <a:pt x="33151" y="510"/>
                  </a:lnTo>
                  <a:lnTo>
                    <a:pt x="33151" y="0"/>
                  </a:lnTo>
                  <a:close/>
                  <a:moveTo>
                    <a:pt x="5066" y="0"/>
                  </a:moveTo>
                  <a:cubicBezTo>
                    <a:pt x="4946" y="0"/>
                    <a:pt x="4826" y="30"/>
                    <a:pt x="4706" y="30"/>
                  </a:cubicBezTo>
                  <a:lnTo>
                    <a:pt x="4616" y="30"/>
                  </a:lnTo>
                  <a:lnTo>
                    <a:pt x="4676" y="540"/>
                  </a:lnTo>
                  <a:cubicBezTo>
                    <a:pt x="4886" y="510"/>
                    <a:pt x="5066" y="510"/>
                    <a:pt x="5275" y="510"/>
                  </a:cubicBezTo>
                  <a:lnTo>
                    <a:pt x="6115" y="510"/>
                  </a:lnTo>
                  <a:lnTo>
                    <a:pt x="6115" y="0"/>
                  </a:lnTo>
                  <a:close/>
                  <a:moveTo>
                    <a:pt x="34680" y="0"/>
                  </a:moveTo>
                  <a:lnTo>
                    <a:pt x="34680" y="510"/>
                  </a:lnTo>
                  <a:lnTo>
                    <a:pt x="36179" y="510"/>
                  </a:lnTo>
                  <a:cubicBezTo>
                    <a:pt x="36598" y="510"/>
                    <a:pt x="37048" y="570"/>
                    <a:pt x="37468" y="689"/>
                  </a:cubicBezTo>
                  <a:lnTo>
                    <a:pt x="37588" y="210"/>
                  </a:lnTo>
                  <a:cubicBezTo>
                    <a:pt x="37558" y="180"/>
                    <a:pt x="37528" y="180"/>
                    <a:pt x="37498" y="180"/>
                  </a:cubicBezTo>
                  <a:cubicBezTo>
                    <a:pt x="37498" y="180"/>
                    <a:pt x="37498" y="150"/>
                    <a:pt x="37468" y="150"/>
                  </a:cubicBezTo>
                  <a:lnTo>
                    <a:pt x="37378" y="150"/>
                  </a:lnTo>
                  <a:cubicBezTo>
                    <a:pt x="37378" y="120"/>
                    <a:pt x="37348" y="120"/>
                    <a:pt x="37348" y="120"/>
                  </a:cubicBezTo>
                  <a:lnTo>
                    <a:pt x="37228" y="120"/>
                  </a:lnTo>
                  <a:cubicBezTo>
                    <a:pt x="37228" y="90"/>
                    <a:pt x="37228" y="90"/>
                    <a:pt x="37228" y="90"/>
                  </a:cubicBezTo>
                  <a:lnTo>
                    <a:pt x="37078" y="90"/>
                  </a:lnTo>
                  <a:cubicBezTo>
                    <a:pt x="37078" y="60"/>
                    <a:pt x="37078" y="60"/>
                    <a:pt x="37078" y="60"/>
                  </a:cubicBezTo>
                  <a:lnTo>
                    <a:pt x="36868" y="60"/>
                  </a:lnTo>
                  <a:cubicBezTo>
                    <a:pt x="36868" y="60"/>
                    <a:pt x="36868" y="60"/>
                    <a:pt x="36868" y="30"/>
                  </a:cubicBezTo>
                  <a:lnTo>
                    <a:pt x="36598" y="30"/>
                  </a:lnTo>
                  <a:cubicBezTo>
                    <a:pt x="36598" y="30"/>
                    <a:pt x="36598" y="0"/>
                    <a:pt x="36598" y="0"/>
                  </a:cubicBezTo>
                  <a:close/>
                  <a:moveTo>
                    <a:pt x="3177" y="450"/>
                  </a:moveTo>
                  <a:cubicBezTo>
                    <a:pt x="2818" y="599"/>
                    <a:pt x="2488" y="779"/>
                    <a:pt x="2158" y="1019"/>
                  </a:cubicBezTo>
                  <a:lnTo>
                    <a:pt x="2128" y="1019"/>
                  </a:lnTo>
                  <a:cubicBezTo>
                    <a:pt x="2128" y="1019"/>
                    <a:pt x="2128" y="1049"/>
                    <a:pt x="2128" y="1049"/>
                  </a:cubicBezTo>
                  <a:lnTo>
                    <a:pt x="2098" y="1049"/>
                  </a:lnTo>
                  <a:cubicBezTo>
                    <a:pt x="2098" y="1049"/>
                    <a:pt x="2098" y="1049"/>
                    <a:pt x="2098" y="1079"/>
                  </a:cubicBezTo>
                  <a:lnTo>
                    <a:pt x="2068" y="1079"/>
                  </a:lnTo>
                  <a:cubicBezTo>
                    <a:pt x="2008" y="1139"/>
                    <a:pt x="1948" y="1169"/>
                    <a:pt x="1888" y="1229"/>
                  </a:cubicBezTo>
                  <a:lnTo>
                    <a:pt x="2218" y="1619"/>
                  </a:lnTo>
                  <a:cubicBezTo>
                    <a:pt x="2578" y="1319"/>
                    <a:pt x="2967" y="1079"/>
                    <a:pt x="3357" y="899"/>
                  </a:cubicBezTo>
                  <a:lnTo>
                    <a:pt x="3177" y="450"/>
                  </a:lnTo>
                  <a:close/>
                  <a:moveTo>
                    <a:pt x="38966" y="809"/>
                  </a:moveTo>
                  <a:lnTo>
                    <a:pt x="38697" y="1229"/>
                  </a:lnTo>
                  <a:cubicBezTo>
                    <a:pt x="39086" y="1469"/>
                    <a:pt x="39446" y="1768"/>
                    <a:pt x="39746" y="2098"/>
                  </a:cubicBezTo>
                  <a:lnTo>
                    <a:pt x="40105" y="1768"/>
                  </a:lnTo>
                  <a:cubicBezTo>
                    <a:pt x="40105" y="1768"/>
                    <a:pt x="40105" y="1739"/>
                    <a:pt x="40076" y="1739"/>
                  </a:cubicBezTo>
                  <a:cubicBezTo>
                    <a:pt x="40076" y="1709"/>
                    <a:pt x="40076" y="1709"/>
                    <a:pt x="40076" y="1709"/>
                  </a:cubicBezTo>
                  <a:cubicBezTo>
                    <a:pt x="40046" y="1679"/>
                    <a:pt x="39986" y="1649"/>
                    <a:pt x="39956" y="1619"/>
                  </a:cubicBezTo>
                  <a:cubicBezTo>
                    <a:pt x="39956" y="1619"/>
                    <a:pt x="39956" y="1589"/>
                    <a:pt x="39956" y="1589"/>
                  </a:cubicBezTo>
                  <a:cubicBezTo>
                    <a:pt x="39926" y="1589"/>
                    <a:pt x="39926" y="1589"/>
                    <a:pt x="39926" y="1559"/>
                  </a:cubicBezTo>
                  <a:cubicBezTo>
                    <a:pt x="39896" y="1559"/>
                    <a:pt x="39896" y="1529"/>
                    <a:pt x="39866" y="1529"/>
                  </a:cubicBezTo>
                  <a:cubicBezTo>
                    <a:pt x="39866" y="1529"/>
                    <a:pt x="39866" y="1499"/>
                    <a:pt x="39866" y="1499"/>
                  </a:cubicBezTo>
                  <a:lnTo>
                    <a:pt x="39836" y="1499"/>
                  </a:lnTo>
                  <a:cubicBezTo>
                    <a:pt x="39836" y="1499"/>
                    <a:pt x="39836" y="1499"/>
                    <a:pt x="39836" y="1469"/>
                  </a:cubicBezTo>
                  <a:lnTo>
                    <a:pt x="39806" y="1469"/>
                  </a:lnTo>
                  <a:cubicBezTo>
                    <a:pt x="39806" y="1439"/>
                    <a:pt x="39806" y="1439"/>
                    <a:pt x="39806" y="1439"/>
                  </a:cubicBezTo>
                  <a:lnTo>
                    <a:pt x="39776" y="1439"/>
                  </a:lnTo>
                  <a:cubicBezTo>
                    <a:pt x="39776" y="1439"/>
                    <a:pt x="39776" y="1409"/>
                    <a:pt x="39776" y="1409"/>
                  </a:cubicBezTo>
                  <a:lnTo>
                    <a:pt x="39746" y="1409"/>
                  </a:lnTo>
                  <a:cubicBezTo>
                    <a:pt x="39746" y="1409"/>
                    <a:pt x="39746" y="1379"/>
                    <a:pt x="39746" y="1379"/>
                  </a:cubicBezTo>
                  <a:lnTo>
                    <a:pt x="39716" y="1379"/>
                  </a:lnTo>
                  <a:cubicBezTo>
                    <a:pt x="39716" y="1349"/>
                    <a:pt x="39716" y="1349"/>
                    <a:pt x="39716" y="1349"/>
                  </a:cubicBezTo>
                  <a:lnTo>
                    <a:pt x="39686" y="1349"/>
                  </a:lnTo>
                  <a:cubicBezTo>
                    <a:pt x="39686" y="1349"/>
                    <a:pt x="39686" y="1349"/>
                    <a:pt x="39686" y="1319"/>
                  </a:cubicBezTo>
                  <a:lnTo>
                    <a:pt x="39656" y="1319"/>
                  </a:lnTo>
                  <a:cubicBezTo>
                    <a:pt x="39656" y="1289"/>
                    <a:pt x="39626" y="1289"/>
                    <a:pt x="39626" y="1289"/>
                  </a:cubicBezTo>
                  <a:lnTo>
                    <a:pt x="39596" y="1289"/>
                  </a:lnTo>
                  <a:cubicBezTo>
                    <a:pt x="39596" y="1259"/>
                    <a:pt x="39596" y="1259"/>
                    <a:pt x="39596" y="1259"/>
                  </a:cubicBezTo>
                  <a:lnTo>
                    <a:pt x="39566" y="1259"/>
                  </a:lnTo>
                  <a:cubicBezTo>
                    <a:pt x="39566" y="1229"/>
                    <a:pt x="39566" y="1229"/>
                    <a:pt x="39566" y="1229"/>
                  </a:cubicBezTo>
                  <a:lnTo>
                    <a:pt x="39536" y="1229"/>
                  </a:lnTo>
                  <a:cubicBezTo>
                    <a:pt x="39536" y="1199"/>
                    <a:pt x="39536" y="1199"/>
                    <a:pt x="39536" y="1199"/>
                  </a:cubicBezTo>
                  <a:lnTo>
                    <a:pt x="39506" y="1199"/>
                  </a:lnTo>
                  <a:cubicBezTo>
                    <a:pt x="39506" y="1199"/>
                    <a:pt x="39506" y="1199"/>
                    <a:pt x="39506" y="1169"/>
                  </a:cubicBezTo>
                  <a:lnTo>
                    <a:pt x="39476" y="1169"/>
                  </a:lnTo>
                  <a:cubicBezTo>
                    <a:pt x="39476" y="1169"/>
                    <a:pt x="39476" y="1169"/>
                    <a:pt x="39476" y="1139"/>
                  </a:cubicBezTo>
                  <a:lnTo>
                    <a:pt x="39446" y="1139"/>
                  </a:lnTo>
                  <a:cubicBezTo>
                    <a:pt x="39446" y="1139"/>
                    <a:pt x="39416" y="1139"/>
                    <a:pt x="39416" y="1109"/>
                  </a:cubicBezTo>
                  <a:lnTo>
                    <a:pt x="39386" y="1109"/>
                  </a:lnTo>
                  <a:cubicBezTo>
                    <a:pt x="39386" y="1109"/>
                    <a:pt x="39386" y="1079"/>
                    <a:pt x="39386" y="1079"/>
                  </a:cubicBezTo>
                  <a:lnTo>
                    <a:pt x="39356" y="1079"/>
                  </a:lnTo>
                  <a:cubicBezTo>
                    <a:pt x="39356" y="1079"/>
                    <a:pt x="39356" y="1079"/>
                    <a:pt x="39356" y="1049"/>
                  </a:cubicBezTo>
                  <a:lnTo>
                    <a:pt x="39326" y="1049"/>
                  </a:lnTo>
                  <a:cubicBezTo>
                    <a:pt x="39206" y="959"/>
                    <a:pt x="39086" y="869"/>
                    <a:pt x="38966" y="809"/>
                  </a:cubicBezTo>
                  <a:close/>
                  <a:moveTo>
                    <a:pt x="899" y="2338"/>
                  </a:moveTo>
                  <a:cubicBezTo>
                    <a:pt x="899" y="2338"/>
                    <a:pt x="869" y="2368"/>
                    <a:pt x="869" y="2368"/>
                  </a:cubicBezTo>
                  <a:cubicBezTo>
                    <a:pt x="869" y="2368"/>
                    <a:pt x="869" y="2398"/>
                    <a:pt x="869" y="2398"/>
                  </a:cubicBezTo>
                  <a:lnTo>
                    <a:pt x="839" y="2398"/>
                  </a:lnTo>
                  <a:cubicBezTo>
                    <a:pt x="839" y="2398"/>
                    <a:pt x="839" y="2428"/>
                    <a:pt x="839" y="2428"/>
                  </a:cubicBezTo>
                  <a:cubicBezTo>
                    <a:pt x="809" y="2458"/>
                    <a:pt x="809" y="2458"/>
                    <a:pt x="809" y="2458"/>
                  </a:cubicBezTo>
                  <a:cubicBezTo>
                    <a:pt x="809" y="2488"/>
                    <a:pt x="809" y="2488"/>
                    <a:pt x="809" y="2488"/>
                  </a:cubicBezTo>
                  <a:cubicBezTo>
                    <a:pt x="779" y="2488"/>
                    <a:pt x="779" y="2518"/>
                    <a:pt x="779" y="2518"/>
                  </a:cubicBezTo>
                  <a:cubicBezTo>
                    <a:pt x="779" y="2518"/>
                    <a:pt x="779" y="2548"/>
                    <a:pt x="779" y="2548"/>
                  </a:cubicBezTo>
                  <a:lnTo>
                    <a:pt x="749" y="2548"/>
                  </a:lnTo>
                  <a:cubicBezTo>
                    <a:pt x="749" y="2548"/>
                    <a:pt x="749" y="2578"/>
                    <a:pt x="749" y="2578"/>
                  </a:cubicBezTo>
                  <a:lnTo>
                    <a:pt x="719" y="2578"/>
                  </a:lnTo>
                  <a:cubicBezTo>
                    <a:pt x="719" y="2608"/>
                    <a:pt x="719" y="2608"/>
                    <a:pt x="719" y="2608"/>
                  </a:cubicBezTo>
                  <a:cubicBezTo>
                    <a:pt x="719" y="2608"/>
                    <a:pt x="719" y="2608"/>
                    <a:pt x="719" y="2638"/>
                  </a:cubicBezTo>
                  <a:lnTo>
                    <a:pt x="689" y="2638"/>
                  </a:lnTo>
                  <a:cubicBezTo>
                    <a:pt x="689" y="2668"/>
                    <a:pt x="689" y="2668"/>
                    <a:pt x="689" y="2668"/>
                  </a:cubicBezTo>
                  <a:cubicBezTo>
                    <a:pt x="689" y="2668"/>
                    <a:pt x="689" y="2668"/>
                    <a:pt x="689" y="2698"/>
                  </a:cubicBezTo>
                  <a:lnTo>
                    <a:pt x="659" y="2698"/>
                  </a:lnTo>
                  <a:cubicBezTo>
                    <a:pt x="659" y="2698"/>
                    <a:pt x="659" y="2728"/>
                    <a:pt x="659" y="2728"/>
                  </a:cubicBezTo>
                  <a:cubicBezTo>
                    <a:pt x="659" y="2728"/>
                    <a:pt x="659" y="2728"/>
                    <a:pt x="659" y="2758"/>
                  </a:cubicBezTo>
                  <a:lnTo>
                    <a:pt x="629" y="2758"/>
                  </a:lnTo>
                  <a:cubicBezTo>
                    <a:pt x="629" y="2788"/>
                    <a:pt x="629" y="2788"/>
                    <a:pt x="629" y="2788"/>
                  </a:cubicBezTo>
                  <a:cubicBezTo>
                    <a:pt x="629" y="2818"/>
                    <a:pt x="599" y="2818"/>
                    <a:pt x="599" y="2818"/>
                  </a:cubicBezTo>
                  <a:cubicBezTo>
                    <a:pt x="599" y="2818"/>
                    <a:pt x="599" y="2818"/>
                    <a:pt x="599" y="2848"/>
                  </a:cubicBezTo>
                  <a:lnTo>
                    <a:pt x="570" y="2848"/>
                  </a:lnTo>
                  <a:cubicBezTo>
                    <a:pt x="570" y="2878"/>
                    <a:pt x="570" y="2878"/>
                    <a:pt x="570" y="2878"/>
                  </a:cubicBezTo>
                  <a:cubicBezTo>
                    <a:pt x="570" y="2908"/>
                    <a:pt x="570" y="2908"/>
                    <a:pt x="570" y="2908"/>
                  </a:cubicBezTo>
                  <a:lnTo>
                    <a:pt x="540" y="2908"/>
                  </a:lnTo>
                  <a:cubicBezTo>
                    <a:pt x="540" y="2937"/>
                    <a:pt x="540" y="2937"/>
                    <a:pt x="540" y="2937"/>
                  </a:cubicBezTo>
                  <a:cubicBezTo>
                    <a:pt x="540" y="2937"/>
                    <a:pt x="540" y="2937"/>
                    <a:pt x="540" y="2967"/>
                  </a:cubicBezTo>
                  <a:lnTo>
                    <a:pt x="510" y="2967"/>
                  </a:lnTo>
                  <a:cubicBezTo>
                    <a:pt x="510" y="2997"/>
                    <a:pt x="510" y="2997"/>
                    <a:pt x="510" y="2997"/>
                  </a:cubicBezTo>
                  <a:cubicBezTo>
                    <a:pt x="510" y="3027"/>
                    <a:pt x="510" y="3027"/>
                    <a:pt x="510" y="3027"/>
                  </a:cubicBezTo>
                  <a:cubicBezTo>
                    <a:pt x="510" y="3027"/>
                    <a:pt x="510" y="3027"/>
                    <a:pt x="480" y="3057"/>
                  </a:cubicBezTo>
                  <a:cubicBezTo>
                    <a:pt x="480" y="3087"/>
                    <a:pt x="480" y="3087"/>
                    <a:pt x="480" y="3087"/>
                  </a:cubicBezTo>
                  <a:cubicBezTo>
                    <a:pt x="480" y="3087"/>
                    <a:pt x="480" y="3087"/>
                    <a:pt x="480" y="3117"/>
                  </a:cubicBezTo>
                  <a:lnTo>
                    <a:pt x="450" y="3117"/>
                  </a:lnTo>
                  <a:cubicBezTo>
                    <a:pt x="450" y="3117"/>
                    <a:pt x="450" y="3147"/>
                    <a:pt x="450" y="3147"/>
                  </a:cubicBezTo>
                  <a:cubicBezTo>
                    <a:pt x="450" y="3147"/>
                    <a:pt x="450" y="3177"/>
                    <a:pt x="450" y="3177"/>
                  </a:cubicBezTo>
                  <a:lnTo>
                    <a:pt x="420" y="3177"/>
                  </a:lnTo>
                  <a:cubicBezTo>
                    <a:pt x="420" y="3177"/>
                    <a:pt x="420" y="3207"/>
                    <a:pt x="420" y="3207"/>
                  </a:cubicBezTo>
                  <a:cubicBezTo>
                    <a:pt x="420" y="3237"/>
                    <a:pt x="420" y="3237"/>
                    <a:pt x="420" y="3237"/>
                  </a:cubicBezTo>
                  <a:lnTo>
                    <a:pt x="390" y="3237"/>
                  </a:lnTo>
                  <a:cubicBezTo>
                    <a:pt x="390" y="3237"/>
                    <a:pt x="390" y="3237"/>
                    <a:pt x="390" y="3267"/>
                  </a:cubicBezTo>
                  <a:cubicBezTo>
                    <a:pt x="390" y="3297"/>
                    <a:pt x="390" y="3297"/>
                    <a:pt x="390" y="3297"/>
                  </a:cubicBezTo>
                  <a:cubicBezTo>
                    <a:pt x="390" y="3297"/>
                    <a:pt x="390" y="3327"/>
                    <a:pt x="390" y="3327"/>
                  </a:cubicBezTo>
                  <a:lnTo>
                    <a:pt x="360" y="3327"/>
                  </a:lnTo>
                  <a:cubicBezTo>
                    <a:pt x="360" y="3327"/>
                    <a:pt x="360" y="3357"/>
                    <a:pt x="360" y="3357"/>
                  </a:cubicBezTo>
                  <a:cubicBezTo>
                    <a:pt x="360" y="3357"/>
                    <a:pt x="360" y="3357"/>
                    <a:pt x="360" y="3387"/>
                  </a:cubicBezTo>
                  <a:cubicBezTo>
                    <a:pt x="300" y="3477"/>
                    <a:pt x="270" y="3597"/>
                    <a:pt x="240" y="3687"/>
                  </a:cubicBezTo>
                  <a:lnTo>
                    <a:pt x="719" y="3837"/>
                  </a:lnTo>
                  <a:cubicBezTo>
                    <a:pt x="869" y="3417"/>
                    <a:pt x="1049" y="2997"/>
                    <a:pt x="1319" y="2608"/>
                  </a:cubicBezTo>
                  <a:lnTo>
                    <a:pt x="899" y="2338"/>
                  </a:lnTo>
                  <a:close/>
                  <a:moveTo>
                    <a:pt x="40945" y="3027"/>
                  </a:moveTo>
                  <a:lnTo>
                    <a:pt x="40495" y="3237"/>
                  </a:lnTo>
                  <a:cubicBezTo>
                    <a:pt x="40675" y="3657"/>
                    <a:pt x="40825" y="4076"/>
                    <a:pt x="40885" y="4526"/>
                  </a:cubicBezTo>
                  <a:lnTo>
                    <a:pt x="41394" y="4436"/>
                  </a:lnTo>
                  <a:cubicBezTo>
                    <a:pt x="41304" y="3957"/>
                    <a:pt x="41155" y="3477"/>
                    <a:pt x="40945" y="3027"/>
                  </a:cubicBezTo>
                  <a:close/>
                  <a:moveTo>
                    <a:pt x="0" y="5156"/>
                  </a:moveTo>
                  <a:cubicBezTo>
                    <a:pt x="0" y="5186"/>
                    <a:pt x="0" y="5216"/>
                    <a:pt x="0" y="5245"/>
                  </a:cubicBezTo>
                  <a:lnTo>
                    <a:pt x="0" y="5275"/>
                  </a:lnTo>
                  <a:lnTo>
                    <a:pt x="0" y="6654"/>
                  </a:lnTo>
                  <a:lnTo>
                    <a:pt x="510" y="6654"/>
                  </a:lnTo>
                  <a:lnTo>
                    <a:pt x="510" y="5275"/>
                  </a:lnTo>
                  <a:lnTo>
                    <a:pt x="510" y="5186"/>
                  </a:lnTo>
                  <a:lnTo>
                    <a:pt x="0" y="5156"/>
                  </a:lnTo>
                  <a:close/>
                  <a:moveTo>
                    <a:pt x="40945" y="5965"/>
                  </a:moveTo>
                  <a:lnTo>
                    <a:pt x="40945" y="7464"/>
                  </a:lnTo>
                  <a:lnTo>
                    <a:pt x="41454" y="7464"/>
                  </a:lnTo>
                  <a:lnTo>
                    <a:pt x="41454" y="5965"/>
                  </a:lnTo>
                  <a:close/>
                  <a:moveTo>
                    <a:pt x="0" y="8183"/>
                  </a:moveTo>
                  <a:lnTo>
                    <a:pt x="0" y="9682"/>
                  </a:lnTo>
                  <a:lnTo>
                    <a:pt x="510" y="9682"/>
                  </a:lnTo>
                  <a:lnTo>
                    <a:pt x="510" y="8183"/>
                  </a:lnTo>
                  <a:close/>
                  <a:moveTo>
                    <a:pt x="40945" y="8962"/>
                  </a:moveTo>
                  <a:lnTo>
                    <a:pt x="40945" y="10461"/>
                  </a:lnTo>
                  <a:lnTo>
                    <a:pt x="41454" y="10461"/>
                  </a:lnTo>
                  <a:lnTo>
                    <a:pt x="41454" y="8962"/>
                  </a:lnTo>
                  <a:close/>
                  <a:moveTo>
                    <a:pt x="0" y="11180"/>
                  </a:moveTo>
                  <a:lnTo>
                    <a:pt x="0" y="12679"/>
                  </a:lnTo>
                  <a:lnTo>
                    <a:pt x="510" y="12679"/>
                  </a:lnTo>
                  <a:lnTo>
                    <a:pt x="510" y="11180"/>
                  </a:lnTo>
                  <a:close/>
                  <a:moveTo>
                    <a:pt x="40945" y="11960"/>
                  </a:moveTo>
                  <a:lnTo>
                    <a:pt x="40945" y="13458"/>
                  </a:lnTo>
                  <a:lnTo>
                    <a:pt x="41454" y="13458"/>
                  </a:lnTo>
                  <a:lnTo>
                    <a:pt x="41454" y="11960"/>
                  </a:lnTo>
                  <a:close/>
                  <a:moveTo>
                    <a:pt x="0" y="14178"/>
                  </a:moveTo>
                  <a:lnTo>
                    <a:pt x="0" y="15677"/>
                  </a:lnTo>
                  <a:lnTo>
                    <a:pt x="510" y="15677"/>
                  </a:lnTo>
                  <a:lnTo>
                    <a:pt x="510" y="14178"/>
                  </a:lnTo>
                  <a:close/>
                  <a:moveTo>
                    <a:pt x="40945" y="14957"/>
                  </a:moveTo>
                  <a:lnTo>
                    <a:pt x="40945" y="16456"/>
                  </a:lnTo>
                  <a:lnTo>
                    <a:pt x="41454" y="16456"/>
                  </a:lnTo>
                  <a:lnTo>
                    <a:pt x="41454" y="14957"/>
                  </a:lnTo>
                  <a:close/>
                  <a:moveTo>
                    <a:pt x="0" y="17175"/>
                  </a:moveTo>
                  <a:lnTo>
                    <a:pt x="0" y="18704"/>
                  </a:lnTo>
                  <a:lnTo>
                    <a:pt x="510" y="18704"/>
                  </a:lnTo>
                  <a:lnTo>
                    <a:pt x="510" y="17175"/>
                  </a:lnTo>
                  <a:close/>
                  <a:moveTo>
                    <a:pt x="40945" y="17985"/>
                  </a:moveTo>
                  <a:lnTo>
                    <a:pt x="40945" y="19483"/>
                  </a:lnTo>
                  <a:lnTo>
                    <a:pt x="41454" y="19483"/>
                  </a:lnTo>
                  <a:lnTo>
                    <a:pt x="41454" y="17985"/>
                  </a:lnTo>
                  <a:close/>
                  <a:moveTo>
                    <a:pt x="0" y="20203"/>
                  </a:moveTo>
                  <a:lnTo>
                    <a:pt x="0" y="21701"/>
                  </a:lnTo>
                  <a:lnTo>
                    <a:pt x="510" y="21701"/>
                  </a:lnTo>
                  <a:lnTo>
                    <a:pt x="510" y="20203"/>
                  </a:lnTo>
                  <a:close/>
                  <a:moveTo>
                    <a:pt x="40945" y="20982"/>
                  </a:moveTo>
                  <a:lnTo>
                    <a:pt x="40945" y="22481"/>
                  </a:lnTo>
                  <a:lnTo>
                    <a:pt x="41454" y="22481"/>
                  </a:lnTo>
                  <a:lnTo>
                    <a:pt x="41454" y="20982"/>
                  </a:lnTo>
                  <a:close/>
                  <a:moveTo>
                    <a:pt x="0" y="23200"/>
                  </a:moveTo>
                  <a:lnTo>
                    <a:pt x="0" y="24699"/>
                  </a:lnTo>
                  <a:lnTo>
                    <a:pt x="510" y="24699"/>
                  </a:lnTo>
                  <a:lnTo>
                    <a:pt x="510" y="23200"/>
                  </a:lnTo>
                  <a:close/>
                  <a:moveTo>
                    <a:pt x="40945" y="23979"/>
                  </a:moveTo>
                  <a:lnTo>
                    <a:pt x="40945" y="25478"/>
                  </a:lnTo>
                  <a:lnTo>
                    <a:pt x="41454" y="25478"/>
                  </a:lnTo>
                  <a:lnTo>
                    <a:pt x="41454" y="23979"/>
                  </a:lnTo>
                  <a:close/>
                  <a:moveTo>
                    <a:pt x="0" y="26197"/>
                  </a:moveTo>
                  <a:lnTo>
                    <a:pt x="0" y="27696"/>
                  </a:lnTo>
                  <a:lnTo>
                    <a:pt x="510" y="27696"/>
                  </a:lnTo>
                  <a:lnTo>
                    <a:pt x="510" y="26197"/>
                  </a:lnTo>
                  <a:close/>
                  <a:moveTo>
                    <a:pt x="40945" y="26977"/>
                  </a:moveTo>
                  <a:lnTo>
                    <a:pt x="40945" y="28506"/>
                  </a:lnTo>
                  <a:lnTo>
                    <a:pt x="41454" y="28506"/>
                  </a:lnTo>
                  <a:lnTo>
                    <a:pt x="41454" y="26977"/>
                  </a:lnTo>
                  <a:close/>
                  <a:moveTo>
                    <a:pt x="0" y="29195"/>
                  </a:moveTo>
                  <a:lnTo>
                    <a:pt x="0" y="30724"/>
                  </a:lnTo>
                  <a:lnTo>
                    <a:pt x="510" y="30724"/>
                  </a:lnTo>
                  <a:lnTo>
                    <a:pt x="510" y="29195"/>
                  </a:lnTo>
                  <a:close/>
                  <a:moveTo>
                    <a:pt x="40945" y="30004"/>
                  </a:moveTo>
                  <a:lnTo>
                    <a:pt x="40945" y="31503"/>
                  </a:lnTo>
                  <a:lnTo>
                    <a:pt x="41454" y="31503"/>
                  </a:lnTo>
                  <a:lnTo>
                    <a:pt x="41454" y="30004"/>
                  </a:lnTo>
                  <a:close/>
                  <a:moveTo>
                    <a:pt x="0" y="32222"/>
                  </a:moveTo>
                  <a:lnTo>
                    <a:pt x="0" y="33721"/>
                  </a:lnTo>
                  <a:lnTo>
                    <a:pt x="510" y="33721"/>
                  </a:lnTo>
                  <a:lnTo>
                    <a:pt x="510" y="32222"/>
                  </a:lnTo>
                  <a:close/>
                  <a:moveTo>
                    <a:pt x="40945" y="33002"/>
                  </a:moveTo>
                  <a:lnTo>
                    <a:pt x="40945" y="34500"/>
                  </a:lnTo>
                  <a:lnTo>
                    <a:pt x="41454" y="34500"/>
                  </a:lnTo>
                  <a:lnTo>
                    <a:pt x="41454" y="33002"/>
                  </a:lnTo>
                  <a:close/>
                  <a:moveTo>
                    <a:pt x="0" y="35220"/>
                  </a:moveTo>
                  <a:lnTo>
                    <a:pt x="0" y="36718"/>
                  </a:lnTo>
                  <a:lnTo>
                    <a:pt x="510" y="36718"/>
                  </a:lnTo>
                  <a:lnTo>
                    <a:pt x="510" y="35220"/>
                  </a:lnTo>
                  <a:close/>
                  <a:moveTo>
                    <a:pt x="40945" y="35999"/>
                  </a:moveTo>
                  <a:lnTo>
                    <a:pt x="40945" y="37498"/>
                  </a:lnTo>
                  <a:lnTo>
                    <a:pt x="41454" y="37498"/>
                  </a:lnTo>
                  <a:lnTo>
                    <a:pt x="41454" y="35999"/>
                  </a:lnTo>
                  <a:close/>
                  <a:moveTo>
                    <a:pt x="0" y="38217"/>
                  </a:moveTo>
                  <a:lnTo>
                    <a:pt x="0" y="39716"/>
                  </a:lnTo>
                  <a:lnTo>
                    <a:pt x="510" y="39716"/>
                  </a:lnTo>
                  <a:lnTo>
                    <a:pt x="510" y="38217"/>
                  </a:lnTo>
                  <a:close/>
                  <a:moveTo>
                    <a:pt x="40945" y="38997"/>
                  </a:moveTo>
                  <a:lnTo>
                    <a:pt x="40945" y="40525"/>
                  </a:lnTo>
                  <a:lnTo>
                    <a:pt x="41454" y="40525"/>
                  </a:lnTo>
                  <a:lnTo>
                    <a:pt x="41454" y="38997"/>
                  </a:lnTo>
                  <a:close/>
                  <a:moveTo>
                    <a:pt x="0" y="41245"/>
                  </a:moveTo>
                  <a:lnTo>
                    <a:pt x="0" y="42743"/>
                  </a:lnTo>
                  <a:lnTo>
                    <a:pt x="510" y="42743"/>
                  </a:lnTo>
                  <a:lnTo>
                    <a:pt x="510" y="41245"/>
                  </a:lnTo>
                  <a:close/>
                  <a:moveTo>
                    <a:pt x="40945" y="42024"/>
                  </a:moveTo>
                  <a:lnTo>
                    <a:pt x="40945" y="43523"/>
                  </a:lnTo>
                  <a:lnTo>
                    <a:pt x="41454" y="43523"/>
                  </a:lnTo>
                  <a:lnTo>
                    <a:pt x="41454" y="42024"/>
                  </a:lnTo>
                  <a:close/>
                  <a:moveTo>
                    <a:pt x="0" y="44242"/>
                  </a:moveTo>
                  <a:lnTo>
                    <a:pt x="0" y="45741"/>
                  </a:lnTo>
                  <a:lnTo>
                    <a:pt x="510" y="45741"/>
                  </a:lnTo>
                  <a:lnTo>
                    <a:pt x="510" y="44242"/>
                  </a:lnTo>
                  <a:close/>
                  <a:moveTo>
                    <a:pt x="40945" y="45021"/>
                  </a:moveTo>
                  <a:lnTo>
                    <a:pt x="40945" y="46520"/>
                  </a:lnTo>
                  <a:lnTo>
                    <a:pt x="41454" y="46520"/>
                  </a:lnTo>
                  <a:lnTo>
                    <a:pt x="41454" y="45021"/>
                  </a:lnTo>
                  <a:close/>
                  <a:moveTo>
                    <a:pt x="0" y="47239"/>
                  </a:moveTo>
                  <a:lnTo>
                    <a:pt x="0" y="48738"/>
                  </a:lnTo>
                  <a:lnTo>
                    <a:pt x="510" y="48738"/>
                  </a:lnTo>
                  <a:lnTo>
                    <a:pt x="510" y="47239"/>
                  </a:lnTo>
                  <a:close/>
                  <a:moveTo>
                    <a:pt x="40945" y="48019"/>
                  </a:moveTo>
                  <a:lnTo>
                    <a:pt x="40945" y="49517"/>
                  </a:lnTo>
                  <a:lnTo>
                    <a:pt x="41454" y="49517"/>
                  </a:lnTo>
                  <a:lnTo>
                    <a:pt x="41454" y="48019"/>
                  </a:lnTo>
                  <a:close/>
                  <a:moveTo>
                    <a:pt x="0" y="50237"/>
                  </a:moveTo>
                  <a:lnTo>
                    <a:pt x="0" y="51736"/>
                  </a:lnTo>
                  <a:lnTo>
                    <a:pt x="510" y="51736"/>
                  </a:lnTo>
                  <a:lnTo>
                    <a:pt x="510" y="50237"/>
                  </a:lnTo>
                  <a:close/>
                  <a:moveTo>
                    <a:pt x="40945" y="51046"/>
                  </a:moveTo>
                  <a:lnTo>
                    <a:pt x="40945" y="52545"/>
                  </a:lnTo>
                  <a:lnTo>
                    <a:pt x="41454" y="52545"/>
                  </a:lnTo>
                  <a:lnTo>
                    <a:pt x="41454" y="51046"/>
                  </a:lnTo>
                  <a:close/>
                  <a:moveTo>
                    <a:pt x="0" y="53264"/>
                  </a:moveTo>
                  <a:lnTo>
                    <a:pt x="0" y="54703"/>
                  </a:lnTo>
                  <a:cubicBezTo>
                    <a:pt x="0" y="54733"/>
                    <a:pt x="0" y="54733"/>
                    <a:pt x="0" y="54763"/>
                  </a:cubicBezTo>
                  <a:lnTo>
                    <a:pt x="510" y="54763"/>
                  </a:lnTo>
                  <a:lnTo>
                    <a:pt x="510" y="54703"/>
                  </a:lnTo>
                  <a:lnTo>
                    <a:pt x="510" y="53264"/>
                  </a:lnTo>
                  <a:close/>
                  <a:moveTo>
                    <a:pt x="40945" y="54044"/>
                  </a:moveTo>
                  <a:lnTo>
                    <a:pt x="40945" y="54703"/>
                  </a:lnTo>
                  <a:cubicBezTo>
                    <a:pt x="40945" y="54943"/>
                    <a:pt x="40915" y="55213"/>
                    <a:pt x="40885" y="55452"/>
                  </a:cubicBezTo>
                  <a:lnTo>
                    <a:pt x="41394" y="55542"/>
                  </a:lnTo>
                  <a:cubicBezTo>
                    <a:pt x="41394" y="55512"/>
                    <a:pt x="41394" y="55452"/>
                    <a:pt x="41394" y="55422"/>
                  </a:cubicBezTo>
                  <a:cubicBezTo>
                    <a:pt x="41394" y="55422"/>
                    <a:pt x="41394" y="55422"/>
                    <a:pt x="41394" y="55392"/>
                  </a:cubicBezTo>
                  <a:cubicBezTo>
                    <a:pt x="41394" y="55392"/>
                    <a:pt x="41394" y="55392"/>
                    <a:pt x="41394" y="55362"/>
                  </a:cubicBezTo>
                  <a:cubicBezTo>
                    <a:pt x="41394" y="55362"/>
                    <a:pt x="41394" y="55332"/>
                    <a:pt x="41394" y="55332"/>
                  </a:cubicBezTo>
                  <a:lnTo>
                    <a:pt x="41424" y="55332"/>
                  </a:lnTo>
                  <a:cubicBezTo>
                    <a:pt x="41424" y="55183"/>
                    <a:pt x="41424" y="55033"/>
                    <a:pt x="41454" y="54883"/>
                  </a:cubicBezTo>
                  <a:cubicBezTo>
                    <a:pt x="41454" y="54883"/>
                    <a:pt x="41454" y="54853"/>
                    <a:pt x="41454" y="54853"/>
                  </a:cubicBezTo>
                  <a:cubicBezTo>
                    <a:pt x="41454" y="54823"/>
                    <a:pt x="41454" y="54823"/>
                    <a:pt x="41454" y="54823"/>
                  </a:cubicBezTo>
                  <a:lnTo>
                    <a:pt x="41454" y="54793"/>
                  </a:lnTo>
                  <a:lnTo>
                    <a:pt x="41454" y="54763"/>
                  </a:lnTo>
                  <a:lnTo>
                    <a:pt x="41454" y="54733"/>
                  </a:lnTo>
                  <a:lnTo>
                    <a:pt x="41454" y="54703"/>
                  </a:lnTo>
                  <a:lnTo>
                    <a:pt x="41454" y="54044"/>
                  </a:lnTo>
                  <a:close/>
                  <a:moveTo>
                    <a:pt x="689" y="56082"/>
                  </a:moveTo>
                  <a:lnTo>
                    <a:pt x="240" y="56232"/>
                  </a:lnTo>
                  <a:cubicBezTo>
                    <a:pt x="300" y="56442"/>
                    <a:pt x="360" y="56621"/>
                    <a:pt x="450" y="56801"/>
                  </a:cubicBezTo>
                  <a:cubicBezTo>
                    <a:pt x="450" y="56831"/>
                    <a:pt x="450" y="56831"/>
                    <a:pt x="450" y="56831"/>
                  </a:cubicBezTo>
                  <a:cubicBezTo>
                    <a:pt x="450" y="56831"/>
                    <a:pt x="450" y="56831"/>
                    <a:pt x="450" y="56861"/>
                  </a:cubicBezTo>
                  <a:lnTo>
                    <a:pt x="480" y="56861"/>
                  </a:lnTo>
                  <a:cubicBezTo>
                    <a:pt x="480" y="56861"/>
                    <a:pt x="480" y="56891"/>
                    <a:pt x="480" y="56891"/>
                  </a:cubicBezTo>
                  <a:cubicBezTo>
                    <a:pt x="480" y="56891"/>
                    <a:pt x="480" y="56891"/>
                    <a:pt x="480" y="56921"/>
                  </a:cubicBezTo>
                  <a:cubicBezTo>
                    <a:pt x="510" y="56951"/>
                    <a:pt x="510" y="56951"/>
                    <a:pt x="510" y="56951"/>
                  </a:cubicBezTo>
                  <a:cubicBezTo>
                    <a:pt x="510" y="56951"/>
                    <a:pt x="510" y="56951"/>
                    <a:pt x="510" y="56981"/>
                  </a:cubicBezTo>
                  <a:cubicBezTo>
                    <a:pt x="599" y="57191"/>
                    <a:pt x="719" y="57401"/>
                    <a:pt x="869" y="57581"/>
                  </a:cubicBezTo>
                  <a:lnTo>
                    <a:pt x="1289" y="57311"/>
                  </a:lnTo>
                  <a:cubicBezTo>
                    <a:pt x="1019" y="56951"/>
                    <a:pt x="839" y="56531"/>
                    <a:pt x="689" y="56082"/>
                  </a:cubicBezTo>
                  <a:close/>
                  <a:moveTo>
                    <a:pt x="40495" y="56741"/>
                  </a:moveTo>
                  <a:cubicBezTo>
                    <a:pt x="40285" y="57161"/>
                    <a:pt x="40046" y="57551"/>
                    <a:pt x="39746" y="57880"/>
                  </a:cubicBezTo>
                  <a:lnTo>
                    <a:pt x="40105" y="58210"/>
                  </a:lnTo>
                  <a:cubicBezTo>
                    <a:pt x="40375" y="57910"/>
                    <a:pt x="40615" y="57551"/>
                    <a:pt x="40825" y="57191"/>
                  </a:cubicBezTo>
                  <a:cubicBezTo>
                    <a:pt x="40825" y="57161"/>
                    <a:pt x="40825" y="57161"/>
                    <a:pt x="40825" y="57161"/>
                  </a:cubicBezTo>
                  <a:lnTo>
                    <a:pt x="40855" y="57161"/>
                  </a:lnTo>
                  <a:cubicBezTo>
                    <a:pt x="40855" y="57161"/>
                    <a:pt x="40855" y="57131"/>
                    <a:pt x="40855" y="57131"/>
                  </a:cubicBezTo>
                  <a:cubicBezTo>
                    <a:pt x="40855" y="57131"/>
                    <a:pt x="40855" y="57131"/>
                    <a:pt x="40855" y="57101"/>
                  </a:cubicBezTo>
                  <a:lnTo>
                    <a:pt x="40885" y="57101"/>
                  </a:lnTo>
                  <a:cubicBezTo>
                    <a:pt x="40885" y="57101"/>
                    <a:pt x="40885" y="57071"/>
                    <a:pt x="40885" y="57071"/>
                  </a:cubicBezTo>
                  <a:cubicBezTo>
                    <a:pt x="40885" y="57071"/>
                    <a:pt x="40885" y="57071"/>
                    <a:pt x="40885" y="57041"/>
                  </a:cubicBezTo>
                  <a:lnTo>
                    <a:pt x="40915" y="57041"/>
                  </a:lnTo>
                  <a:cubicBezTo>
                    <a:pt x="40915" y="57011"/>
                    <a:pt x="40915" y="57011"/>
                    <a:pt x="40915" y="57011"/>
                  </a:cubicBezTo>
                  <a:cubicBezTo>
                    <a:pt x="40915" y="57011"/>
                    <a:pt x="40915" y="56981"/>
                    <a:pt x="40915" y="56981"/>
                  </a:cubicBezTo>
                  <a:lnTo>
                    <a:pt x="40945" y="56981"/>
                  </a:lnTo>
                  <a:lnTo>
                    <a:pt x="40495" y="56741"/>
                  </a:lnTo>
                  <a:close/>
                  <a:moveTo>
                    <a:pt x="2188" y="58330"/>
                  </a:moveTo>
                  <a:lnTo>
                    <a:pt x="1858" y="58720"/>
                  </a:lnTo>
                  <a:cubicBezTo>
                    <a:pt x="1858" y="58720"/>
                    <a:pt x="1858" y="58720"/>
                    <a:pt x="1858" y="58750"/>
                  </a:cubicBezTo>
                  <a:lnTo>
                    <a:pt x="1918" y="58750"/>
                  </a:lnTo>
                  <a:cubicBezTo>
                    <a:pt x="1918" y="58750"/>
                    <a:pt x="1918" y="58780"/>
                    <a:pt x="1918" y="58780"/>
                  </a:cubicBezTo>
                  <a:lnTo>
                    <a:pt x="1948" y="58780"/>
                  </a:lnTo>
                  <a:cubicBezTo>
                    <a:pt x="1948" y="58809"/>
                    <a:pt x="1948" y="58809"/>
                    <a:pt x="1948" y="58809"/>
                  </a:cubicBezTo>
                  <a:lnTo>
                    <a:pt x="1978" y="58809"/>
                  </a:lnTo>
                  <a:cubicBezTo>
                    <a:pt x="2188" y="58989"/>
                    <a:pt x="2458" y="59169"/>
                    <a:pt x="2698" y="59319"/>
                  </a:cubicBezTo>
                  <a:lnTo>
                    <a:pt x="2758" y="59319"/>
                  </a:lnTo>
                  <a:cubicBezTo>
                    <a:pt x="2758" y="59349"/>
                    <a:pt x="2758" y="59349"/>
                    <a:pt x="2758" y="59349"/>
                  </a:cubicBezTo>
                  <a:lnTo>
                    <a:pt x="2788" y="59349"/>
                  </a:lnTo>
                  <a:cubicBezTo>
                    <a:pt x="2788" y="59349"/>
                    <a:pt x="2788" y="59349"/>
                    <a:pt x="2788" y="59379"/>
                  </a:cubicBezTo>
                  <a:lnTo>
                    <a:pt x="2818" y="59379"/>
                  </a:lnTo>
                  <a:cubicBezTo>
                    <a:pt x="2907" y="59439"/>
                    <a:pt x="3027" y="59469"/>
                    <a:pt x="3117" y="59529"/>
                  </a:cubicBezTo>
                  <a:lnTo>
                    <a:pt x="3327" y="59049"/>
                  </a:lnTo>
                  <a:cubicBezTo>
                    <a:pt x="2907" y="58869"/>
                    <a:pt x="2518" y="58630"/>
                    <a:pt x="2188" y="58330"/>
                  </a:cubicBezTo>
                  <a:close/>
                  <a:moveTo>
                    <a:pt x="38697" y="58750"/>
                  </a:moveTo>
                  <a:cubicBezTo>
                    <a:pt x="38307" y="58989"/>
                    <a:pt x="37887" y="59169"/>
                    <a:pt x="37468" y="59319"/>
                  </a:cubicBezTo>
                  <a:lnTo>
                    <a:pt x="37588" y="59799"/>
                  </a:lnTo>
                  <a:cubicBezTo>
                    <a:pt x="37648" y="59769"/>
                    <a:pt x="37708" y="59739"/>
                    <a:pt x="37797" y="59739"/>
                  </a:cubicBezTo>
                  <a:cubicBezTo>
                    <a:pt x="37797" y="59739"/>
                    <a:pt x="37797" y="59709"/>
                    <a:pt x="37797" y="59709"/>
                  </a:cubicBezTo>
                  <a:lnTo>
                    <a:pt x="37887" y="59709"/>
                  </a:lnTo>
                  <a:cubicBezTo>
                    <a:pt x="37887" y="59709"/>
                    <a:pt x="37887" y="59709"/>
                    <a:pt x="37887" y="59679"/>
                  </a:cubicBezTo>
                  <a:lnTo>
                    <a:pt x="37917" y="59679"/>
                  </a:lnTo>
                  <a:cubicBezTo>
                    <a:pt x="38277" y="59559"/>
                    <a:pt x="38637" y="59379"/>
                    <a:pt x="38966" y="59169"/>
                  </a:cubicBezTo>
                  <a:lnTo>
                    <a:pt x="38697" y="58750"/>
                  </a:lnTo>
                  <a:close/>
                  <a:moveTo>
                    <a:pt x="4616" y="59439"/>
                  </a:moveTo>
                  <a:lnTo>
                    <a:pt x="4556" y="59919"/>
                  </a:lnTo>
                  <a:cubicBezTo>
                    <a:pt x="4676" y="59949"/>
                    <a:pt x="4826" y="59949"/>
                    <a:pt x="4946" y="59978"/>
                  </a:cubicBezTo>
                  <a:lnTo>
                    <a:pt x="6055" y="59978"/>
                  </a:lnTo>
                  <a:lnTo>
                    <a:pt x="6055" y="59469"/>
                  </a:lnTo>
                  <a:lnTo>
                    <a:pt x="5275" y="59469"/>
                  </a:lnTo>
                  <a:cubicBezTo>
                    <a:pt x="5066" y="59469"/>
                    <a:pt x="4826" y="59469"/>
                    <a:pt x="4616" y="59439"/>
                  </a:cubicBezTo>
                  <a:close/>
                  <a:moveTo>
                    <a:pt x="7553" y="59469"/>
                  </a:moveTo>
                  <a:lnTo>
                    <a:pt x="7553" y="59978"/>
                  </a:lnTo>
                  <a:lnTo>
                    <a:pt x="9052" y="59978"/>
                  </a:lnTo>
                  <a:lnTo>
                    <a:pt x="9052" y="59469"/>
                  </a:lnTo>
                  <a:close/>
                  <a:moveTo>
                    <a:pt x="10551" y="59469"/>
                  </a:moveTo>
                  <a:lnTo>
                    <a:pt x="10551" y="59978"/>
                  </a:lnTo>
                  <a:lnTo>
                    <a:pt x="12080" y="59978"/>
                  </a:lnTo>
                  <a:lnTo>
                    <a:pt x="12080" y="59469"/>
                  </a:lnTo>
                  <a:close/>
                  <a:moveTo>
                    <a:pt x="13578" y="59469"/>
                  </a:moveTo>
                  <a:lnTo>
                    <a:pt x="13578" y="59978"/>
                  </a:lnTo>
                  <a:lnTo>
                    <a:pt x="15077" y="59978"/>
                  </a:lnTo>
                  <a:lnTo>
                    <a:pt x="15077" y="59469"/>
                  </a:lnTo>
                  <a:close/>
                  <a:moveTo>
                    <a:pt x="16576" y="59469"/>
                  </a:moveTo>
                  <a:lnTo>
                    <a:pt x="16576" y="59978"/>
                  </a:lnTo>
                  <a:lnTo>
                    <a:pt x="18074" y="59978"/>
                  </a:lnTo>
                  <a:lnTo>
                    <a:pt x="18074" y="59469"/>
                  </a:lnTo>
                  <a:close/>
                  <a:moveTo>
                    <a:pt x="19573" y="59469"/>
                  </a:moveTo>
                  <a:lnTo>
                    <a:pt x="19573" y="59978"/>
                  </a:lnTo>
                  <a:lnTo>
                    <a:pt x="21072" y="59978"/>
                  </a:lnTo>
                  <a:lnTo>
                    <a:pt x="21072" y="59469"/>
                  </a:lnTo>
                  <a:close/>
                  <a:moveTo>
                    <a:pt x="22571" y="59469"/>
                  </a:moveTo>
                  <a:lnTo>
                    <a:pt x="22571" y="59978"/>
                  </a:lnTo>
                  <a:lnTo>
                    <a:pt x="24099" y="59978"/>
                  </a:lnTo>
                  <a:lnTo>
                    <a:pt x="24099" y="59469"/>
                  </a:lnTo>
                  <a:close/>
                  <a:moveTo>
                    <a:pt x="25598" y="59469"/>
                  </a:moveTo>
                  <a:lnTo>
                    <a:pt x="25598" y="59978"/>
                  </a:lnTo>
                  <a:lnTo>
                    <a:pt x="27097" y="59978"/>
                  </a:lnTo>
                  <a:lnTo>
                    <a:pt x="27097" y="59469"/>
                  </a:lnTo>
                  <a:close/>
                  <a:moveTo>
                    <a:pt x="28595" y="59469"/>
                  </a:moveTo>
                  <a:lnTo>
                    <a:pt x="28595" y="59978"/>
                  </a:lnTo>
                  <a:lnTo>
                    <a:pt x="30094" y="59978"/>
                  </a:lnTo>
                  <a:lnTo>
                    <a:pt x="30094" y="59469"/>
                  </a:lnTo>
                  <a:close/>
                  <a:moveTo>
                    <a:pt x="31593" y="59469"/>
                  </a:moveTo>
                  <a:lnTo>
                    <a:pt x="31593" y="59978"/>
                  </a:lnTo>
                  <a:lnTo>
                    <a:pt x="33092" y="59978"/>
                  </a:lnTo>
                  <a:lnTo>
                    <a:pt x="33092" y="59469"/>
                  </a:lnTo>
                  <a:close/>
                  <a:moveTo>
                    <a:pt x="34620" y="59469"/>
                  </a:moveTo>
                  <a:lnTo>
                    <a:pt x="34620" y="59978"/>
                  </a:lnTo>
                  <a:lnTo>
                    <a:pt x="36119" y="59978"/>
                  </a:lnTo>
                  <a:lnTo>
                    <a:pt x="36119" y="5946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383" name="Google Shape;2513;p34"/>
            <p:cNvSpPr/>
            <p:nvPr/>
          </p:nvSpPr>
          <p:spPr>
            <a:xfrm>
              <a:off x="1539710" y="2376271"/>
              <a:ext cx="939955" cy="31"/>
            </a:xfrm>
            <a:custGeom>
              <a:avLst/>
              <a:gdLst/>
              <a:ahLst/>
              <a:cxnLst/>
              <a:rect l="l" t="t" r="r" b="b"/>
              <a:pathLst>
                <a:path w="29736" h="1" fill="none" extrusionOk="0">
                  <a:moveTo>
                    <a:pt x="1" y="0"/>
                  </a:moveTo>
                  <a:lnTo>
                    <a:pt x="29735" y="0"/>
                  </a:lnTo>
                </a:path>
              </a:pathLst>
            </a:custGeom>
            <a:noFill/>
            <a:ln w="12750" cap="flat" cmpd="sng">
              <a:solidFill>
                <a:srgbClr val="595959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GHEA Grapalat" panose="02000506050000020003" pitchFamily="50" charset="0"/>
              </a:endParaRPr>
            </a:p>
          </p:txBody>
        </p:sp>
        <p:grpSp>
          <p:nvGrpSpPr>
            <p:cNvPr id="384" name="Google Shape;2514;p34"/>
            <p:cNvGrpSpPr/>
            <p:nvPr/>
          </p:nvGrpSpPr>
          <p:grpSpPr>
            <a:xfrm>
              <a:off x="1527020" y="2503852"/>
              <a:ext cx="1172011" cy="260191"/>
              <a:chOff x="1527020" y="2500352"/>
              <a:chExt cx="1172011" cy="260191"/>
            </a:xfrm>
          </p:grpSpPr>
          <p:sp>
            <p:nvSpPr>
              <p:cNvPr id="385" name="Google Shape;2515;p34"/>
              <p:cNvSpPr txBox="1"/>
              <p:nvPr/>
            </p:nvSpPr>
            <p:spPr>
              <a:xfrm>
                <a:off x="1527020" y="2500352"/>
                <a:ext cx="243298" cy="246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J</a:t>
                </a:r>
                <a:endParaRPr sz="10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386" name="Google Shape;2516;p34"/>
              <p:cNvSpPr txBox="1"/>
              <p:nvPr/>
            </p:nvSpPr>
            <p:spPr>
              <a:xfrm>
                <a:off x="1583951" y="2513642"/>
                <a:ext cx="1115080" cy="2469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9.4</a:t>
                </a: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 մլրդ</a:t>
                </a:r>
                <a:endParaRPr sz="8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</p:grpSp>
      <p:grpSp>
        <p:nvGrpSpPr>
          <p:cNvPr id="424" name="Google Shape;2493;p34"/>
          <p:cNvGrpSpPr/>
          <p:nvPr/>
        </p:nvGrpSpPr>
        <p:grpSpPr>
          <a:xfrm>
            <a:off x="4518190" y="904374"/>
            <a:ext cx="834313" cy="1167842"/>
            <a:chOff x="1354980" y="1088199"/>
            <a:chExt cx="1354468" cy="1895936"/>
          </a:xfrm>
        </p:grpSpPr>
        <p:grpSp>
          <p:nvGrpSpPr>
            <p:cNvPr id="425" name="Google Shape;2494;p34"/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445" name="Google Shape;2495;p34"/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46" name="Google Shape;2496;p34"/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6000" cap="flat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426" name="Google Shape;2497;p34"/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433" name="Google Shape;2498;p34"/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34" name="Google Shape;2499;p34"/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35" name="Google Shape;2500;p34"/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36" name="Google Shape;2501;p34"/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37" name="Google Shape;2502;p34"/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38" name="Google Shape;2503;p34"/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39" name="Google Shape;2504;p34"/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40" name="Google Shape;2505;p34"/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41" name="Google Shape;2506;p34"/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GHEA Grapalat" panose="02000506050000020003" pitchFamily="50" charset="0"/>
                </a:endParaRPr>
              </a:p>
            </p:txBody>
          </p:sp>
          <p:sp>
            <p:nvSpPr>
              <p:cNvPr id="442" name="Google Shape;2507;p34"/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43" name="Google Shape;2508;p34"/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444" name="Google Shape;2509;p34"/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427" name="Google Shape;2511;p34"/>
            <p:cNvSpPr/>
            <p:nvPr/>
          </p:nvSpPr>
          <p:spPr>
            <a:xfrm>
              <a:off x="1753958" y="2543936"/>
              <a:ext cx="10463" cy="227434"/>
            </a:xfrm>
            <a:custGeom>
              <a:avLst/>
              <a:gdLst/>
              <a:ahLst/>
              <a:cxnLst/>
              <a:rect l="l" t="t" r="r" b="b"/>
              <a:pathLst>
                <a:path w="331" h="7195" extrusionOk="0">
                  <a:moveTo>
                    <a:pt x="1" y="1"/>
                  </a:moveTo>
                  <a:lnTo>
                    <a:pt x="1" y="7194"/>
                  </a:lnTo>
                  <a:lnTo>
                    <a:pt x="331" y="7194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9050" cap="flat" cmpd="sng">
              <a:solidFill>
                <a:schemeClr val="accent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428" name="Google Shape;2512;p34"/>
            <p:cNvSpPr/>
            <p:nvPr/>
          </p:nvSpPr>
          <p:spPr>
            <a:xfrm>
              <a:off x="1354980" y="1088199"/>
              <a:ext cx="1310393" cy="1895936"/>
            </a:xfrm>
            <a:custGeom>
              <a:avLst/>
              <a:gdLst/>
              <a:ahLst/>
              <a:cxnLst/>
              <a:rect l="l" t="t" r="r" b="b"/>
              <a:pathLst>
                <a:path w="41455" h="59979" extrusionOk="0">
                  <a:moveTo>
                    <a:pt x="7613" y="0"/>
                  </a:moveTo>
                  <a:lnTo>
                    <a:pt x="7613" y="510"/>
                  </a:lnTo>
                  <a:lnTo>
                    <a:pt x="9112" y="510"/>
                  </a:lnTo>
                  <a:lnTo>
                    <a:pt x="9112" y="0"/>
                  </a:lnTo>
                  <a:close/>
                  <a:moveTo>
                    <a:pt x="10611" y="0"/>
                  </a:moveTo>
                  <a:lnTo>
                    <a:pt x="10611" y="510"/>
                  </a:lnTo>
                  <a:lnTo>
                    <a:pt x="12140" y="510"/>
                  </a:lnTo>
                  <a:lnTo>
                    <a:pt x="12140" y="0"/>
                  </a:lnTo>
                  <a:close/>
                  <a:moveTo>
                    <a:pt x="13638" y="0"/>
                  </a:moveTo>
                  <a:lnTo>
                    <a:pt x="13638" y="510"/>
                  </a:lnTo>
                  <a:lnTo>
                    <a:pt x="15137" y="510"/>
                  </a:lnTo>
                  <a:lnTo>
                    <a:pt x="15137" y="0"/>
                  </a:lnTo>
                  <a:close/>
                  <a:moveTo>
                    <a:pt x="16636" y="0"/>
                  </a:moveTo>
                  <a:lnTo>
                    <a:pt x="16636" y="510"/>
                  </a:lnTo>
                  <a:lnTo>
                    <a:pt x="18134" y="510"/>
                  </a:lnTo>
                  <a:lnTo>
                    <a:pt x="18134" y="0"/>
                  </a:lnTo>
                  <a:close/>
                  <a:moveTo>
                    <a:pt x="19633" y="0"/>
                  </a:moveTo>
                  <a:lnTo>
                    <a:pt x="19633" y="510"/>
                  </a:lnTo>
                  <a:lnTo>
                    <a:pt x="21132" y="510"/>
                  </a:lnTo>
                  <a:lnTo>
                    <a:pt x="21132" y="0"/>
                  </a:lnTo>
                  <a:close/>
                  <a:moveTo>
                    <a:pt x="22631" y="0"/>
                  </a:moveTo>
                  <a:lnTo>
                    <a:pt x="22631" y="510"/>
                  </a:lnTo>
                  <a:lnTo>
                    <a:pt x="24159" y="510"/>
                  </a:lnTo>
                  <a:lnTo>
                    <a:pt x="24159" y="0"/>
                  </a:lnTo>
                  <a:close/>
                  <a:moveTo>
                    <a:pt x="25658" y="0"/>
                  </a:moveTo>
                  <a:lnTo>
                    <a:pt x="25658" y="510"/>
                  </a:lnTo>
                  <a:lnTo>
                    <a:pt x="27157" y="510"/>
                  </a:lnTo>
                  <a:lnTo>
                    <a:pt x="27157" y="0"/>
                  </a:lnTo>
                  <a:close/>
                  <a:moveTo>
                    <a:pt x="28655" y="0"/>
                  </a:moveTo>
                  <a:lnTo>
                    <a:pt x="28655" y="510"/>
                  </a:lnTo>
                  <a:lnTo>
                    <a:pt x="30154" y="510"/>
                  </a:lnTo>
                  <a:lnTo>
                    <a:pt x="30154" y="0"/>
                  </a:lnTo>
                  <a:close/>
                  <a:moveTo>
                    <a:pt x="31653" y="0"/>
                  </a:moveTo>
                  <a:lnTo>
                    <a:pt x="31653" y="510"/>
                  </a:lnTo>
                  <a:lnTo>
                    <a:pt x="33151" y="510"/>
                  </a:lnTo>
                  <a:lnTo>
                    <a:pt x="33151" y="0"/>
                  </a:lnTo>
                  <a:close/>
                  <a:moveTo>
                    <a:pt x="5066" y="0"/>
                  </a:moveTo>
                  <a:cubicBezTo>
                    <a:pt x="4946" y="0"/>
                    <a:pt x="4826" y="30"/>
                    <a:pt x="4706" y="30"/>
                  </a:cubicBezTo>
                  <a:lnTo>
                    <a:pt x="4616" y="30"/>
                  </a:lnTo>
                  <a:lnTo>
                    <a:pt x="4676" y="540"/>
                  </a:lnTo>
                  <a:cubicBezTo>
                    <a:pt x="4886" y="510"/>
                    <a:pt x="5066" y="510"/>
                    <a:pt x="5275" y="510"/>
                  </a:cubicBezTo>
                  <a:lnTo>
                    <a:pt x="6115" y="510"/>
                  </a:lnTo>
                  <a:lnTo>
                    <a:pt x="6115" y="0"/>
                  </a:lnTo>
                  <a:close/>
                  <a:moveTo>
                    <a:pt x="34680" y="0"/>
                  </a:moveTo>
                  <a:lnTo>
                    <a:pt x="34680" y="510"/>
                  </a:lnTo>
                  <a:lnTo>
                    <a:pt x="36179" y="510"/>
                  </a:lnTo>
                  <a:cubicBezTo>
                    <a:pt x="36598" y="510"/>
                    <a:pt x="37048" y="570"/>
                    <a:pt x="37468" y="689"/>
                  </a:cubicBezTo>
                  <a:lnTo>
                    <a:pt x="37588" y="210"/>
                  </a:lnTo>
                  <a:cubicBezTo>
                    <a:pt x="37558" y="180"/>
                    <a:pt x="37528" y="180"/>
                    <a:pt x="37498" y="180"/>
                  </a:cubicBezTo>
                  <a:cubicBezTo>
                    <a:pt x="37498" y="180"/>
                    <a:pt x="37498" y="150"/>
                    <a:pt x="37468" y="150"/>
                  </a:cubicBezTo>
                  <a:lnTo>
                    <a:pt x="37378" y="150"/>
                  </a:lnTo>
                  <a:cubicBezTo>
                    <a:pt x="37378" y="120"/>
                    <a:pt x="37348" y="120"/>
                    <a:pt x="37348" y="120"/>
                  </a:cubicBezTo>
                  <a:lnTo>
                    <a:pt x="37228" y="120"/>
                  </a:lnTo>
                  <a:cubicBezTo>
                    <a:pt x="37228" y="90"/>
                    <a:pt x="37228" y="90"/>
                    <a:pt x="37228" y="90"/>
                  </a:cubicBezTo>
                  <a:lnTo>
                    <a:pt x="37078" y="90"/>
                  </a:lnTo>
                  <a:cubicBezTo>
                    <a:pt x="37078" y="60"/>
                    <a:pt x="37078" y="60"/>
                    <a:pt x="37078" y="60"/>
                  </a:cubicBezTo>
                  <a:lnTo>
                    <a:pt x="36868" y="60"/>
                  </a:lnTo>
                  <a:cubicBezTo>
                    <a:pt x="36868" y="60"/>
                    <a:pt x="36868" y="60"/>
                    <a:pt x="36868" y="30"/>
                  </a:cubicBezTo>
                  <a:lnTo>
                    <a:pt x="36598" y="30"/>
                  </a:lnTo>
                  <a:cubicBezTo>
                    <a:pt x="36598" y="30"/>
                    <a:pt x="36598" y="0"/>
                    <a:pt x="36598" y="0"/>
                  </a:cubicBezTo>
                  <a:close/>
                  <a:moveTo>
                    <a:pt x="3177" y="450"/>
                  </a:moveTo>
                  <a:cubicBezTo>
                    <a:pt x="2818" y="599"/>
                    <a:pt x="2488" y="779"/>
                    <a:pt x="2158" y="1019"/>
                  </a:cubicBezTo>
                  <a:lnTo>
                    <a:pt x="2128" y="1019"/>
                  </a:lnTo>
                  <a:cubicBezTo>
                    <a:pt x="2128" y="1019"/>
                    <a:pt x="2128" y="1049"/>
                    <a:pt x="2128" y="1049"/>
                  </a:cubicBezTo>
                  <a:lnTo>
                    <a:pt x="2098" y="1049"/>
                  </a:lnTo>
                  <a:cubicBezTo>
                    <a:pt x="2098" y="1049"/>
                    <a:pt x="2098" y="1049"/>
                    <a:pt x="2098" y="1079"/>
                  </a:cubicBezTo>
                  <a:lnTo>
                    <a:pt x="2068" y="1079"/>
                  </a:lnTo>
                  <a:cubicBezTo>
                    <a:pt x="2008" y="1139"/>
                    <a:pt x="1948" y="1169"/>
                    <a:pt x="1888" y="1229"/>
                  </a:cubicBezTo>
                  <a:lnTo>
                    <a:pt x="2218" y="1619"/>
                  </a:lnTo>
                  <a:cubicBezTo>
                    <a:pt x="2578" y="1319"/>
                    <a:pt x="2967" y="1079"/>
                    <a:pt x="3357" y="899"/>
                  </a:cubicBezTo>
                  <a:lnTo>
                    <a:pt x="3177" y="450"/>
                  </a:lnTo>
                  <a:close/>
                  <a:moveTo>
                    <a:pt x="38966" y="809"/>
                  </a:moveTo>
                  <a:lnTo>
                    <a:pt x="38697" y="1229"/>
                  </a:lnTo>
                  <a:cubicBezTo>
                    <a:pt x="39086" y="1469"/>
                    <a:pt x="39446" y="1768"/>
                    <a:pt x="39746" y="2098"/>
                  </a:cubicBezTo>
                  <a:lnTo>
                    <a:pt x="40105" y="1768"/>
                  </a:lnTo>
                  <a:cubicBezTo>
                    <a:pt x="40105" y="1768"/>
                    <a:pt x="40105" y="1739"/>
                    <a:pt x="40076" y="1739"/>
                  </a:cubicBezTo>
                  <a:cubicBezTo>
                    <a:pt x="40076" y="1709"/>
                    <a:pt x="40076" y="1709"/>
                    <a:pt x="40076" y="1709"/>
                  </a:cubicBezTo>
                  <a:cubicBezTo>
                    <a:pt x="40046" y="1679"/>
                    <a:pt x="39986" y="1649"/>
                    <a:pt x="39956" y="1619"/>
                  </a:cubicBezTo>
                  <a:cubicBezTo>
                    <a:pt x="39956" y="1619"/>
                    <a:pt x="39956" y="1589"/>
                    <a:pt x="39956" y="1589"/>
                  </a:cubicBezTo>
                  <a:cubicBezTo>
                    <a:pt x="39926" y="1589"/>
                    <a:pt x="39926" y="1589"/>
                    <a:pt x="39926" y="1559"/>
                  </a:cubicBezTo>
                  <a:cubicBezTo>
                    <a:pt x="39896" y="1559"/>
                    <a:pt x="39896" y="1529"/>
                    <a:pt x="39866" y="1529"/>
                  </a:cubicBezTo>
                  <a:cubicBezTo>
                    <a:pt x="39866" y="1529"/>
                    <a:pt x="39866" y="1499"/>
                    <a:pt x="39866" y="1499"/>
                  </a:cubicBezTo>
                  <a:lnTo>
                    <a:pt x="39836" y="1499"/>
                  </a:lnTo>
                  <a:cubicBezTo>
                    <a:pt x="39836" y="1499"/>
                    <a:pt x="39836" y="1499"/>
                    <a:pt x="39836" y="1469"/>
                  </a:cubicBezTo>
                  <a:lnTo>
                    <a:pt x="39806" y="1469"/>
                  </a:lnTo>
                  <a:cubicBezTo>
                    <a:pt x="39806" y="1439"/>
                    <a:pt x="39806" y="1439"/>
                    <a:pt x="39806" y="1439"/>
                  </a:cubicBezTo>
                  <a:lnTo>
                    <a:pt x="39776" y="1439"/>
                  </a:lnTo>
                  <a:cubicBezTo>
                    <a:pt x="39776" y="1439"/>
                    <a:pt x="39776" y="1409"/>
                    <a:pt x="39776" y="1409"/>
                  </a:cubicBezTo>
                  <a:lnTo>
                    <a:pt x="39746" y="1409"/>
                  </a:lnTo>
                  <a:cubicBezTo>
                    <a:pt x="39746" y="1409"/>
                    <a:pt x="39746" y="1379"/>
                    <a:pt x="39746" y="1379"/>
                  </a:cubicBezTo>
                  <a:lnTo>
                    <a:pt x="39716" y="1379"/>
                  </a:lnTo>
                  <a:cubicBezTo>
                    <a:pt x="39716" y="1349"/>
                    <a:pt x="39716" y="1349"/>
                    <a:pt x="39716" y="1349"/>
                  </a:cubicBezTo>
                  <a:lnTo>
                    <a:pt x="39686" y="1349"/>
                  </a:lnTo>
                  <a:cubicBezTo>
                    <a:pt x="39686" y="1349"/>
                    <a:pt x="39686" y="1349"/>
                    <a:pt x="39686" y="1319"/>
                  </a:cubicBezTo>
                  <a:lnTo>
                    <a:pt x="39656" y="1319"/>
                  </a:lnTo>
                  <a:cubicBezTo>
                    <a:pt x="39656" y="1289"/>
                    <a:pt x="39626" y="1289"/>
                    <a:pt x="39626" y="1289"/>
                  </a:cubicBezTo>
                  <a:lnTo>
                    <a:pt x="39596" y="1289"/>
                  </a:lnTo>
                  <a:cubicBezTo>
                    <a:pt x="39596" y="1259"/>
                    <a:pt x="39596" y="1259"/>
                    <a:pt x="39596" y="1259"/>
                  </a:cubicBezTo>
                  <a:lnTo>
                    <a:pt x="39566" y="1259"/>
                  </a:lnTo>
                  <a:cubicBezTo>
                    <a:pt x="39566" y="1229"/>
                    <a:pt x="39566" y="1229"/>
                    <a:pt x="39566" y="1229"/>
                  </a:cubicBezTo>
                  <a:lnTo>
                    <a:pt x="39536" y="1229"/>
                  </a:lnTo>
                  <a:cubicBezTo>
                    <a:pt x="39536" y="1199"/>
                    <a:pt x="39536" y="1199"/>
                    <a:pt x="39536" y="1199"/>
                  </a:cubicBezTo>
                  <a:lnTo>
                    <a:pt x="39506" y="1199"/>
                  </a:lnTo>
                  <a:cubicBezTo>
                    <a:pt x="39506" y="1199"/>
                    <a:pt x="39506" y="1199"/>
                    <a:pt x="39506" y="1169"/>
                  </a:cubicBezTo>
                  <a:lnTo>
                    <a:pt x="39476" y="1169"/>
                  </a:lnTo>
                  <a:cubicBezTo>
                    <a:pt x="39476" y="1169"/>
                    <a:pt x="39476" y="1169"/>
                    <a:pt x="39476" y="1139"/>
                  </a:cubicBezTo>
                  <a:lnTo>
                    <a:pt x="39446" y="1139"/>
                  </a:lnTo>
                  <a:cubicBezTo>
                    <a:pt x="39446" y="1139"/>
                    <a:pt x="39416" y="1139"/>
                    <a:pt x="39416" y="1109"/>
                  </a:cubicBezTo>
                  <a:lnTo>
                    <a:pt x="39386" y="1109"/>
                  </a:lnTo>
                  <a:cubicBezTo>
                    <a:pt x="39386" y="1109"/>
                    <a:pt x="39386" y="1079"/>
                    <a:pt x="39386" y="1079"/>
                  </a:cubicBezTo>
                  <a:lnTo>
                    <a:pt x="39356" y="1079"/>
                  </a:lnTo>
                  <a:cubicBezTo>
                    <a:pt x="39356" y="1079"/>
                    <a:pt x="39356" y="1079"/>
                    <a:pt x="39356" y="1049"/>
                  </a:cubicBezTo>
                  <a:lnTo>
                    <a:pt x="39326" y="1049"/>
                  </a:lnTo>
                  <a:cubicBezTo>
                    <a:pt x="39206" y="959"/>
                    <a:pt x="39086" y="869"/>
                    <a:pt x="38966" y="809"/>
                  </a:cubicBezTo>
                  <a:close/>
                  <a:moveTo>
                    <a:pt x="899" y="2338"/>
                  </a:moveTo>
                  <a:cubicBezTo>
                    <a:pt x="899" y="2338"/>
                    <a:pt x="869" y="2368"/>
                    <a:pt x="869" y="2368"/>
                  </a:cubicBezTo>
                  <a:cubicBezTo>
                    <a:pt x="869" y="2368"/>
                    <a:pt x="869" y="2398"/>
                    <a:pt x="869" y="2398"/>
                  </a:cubicBezTo>
                  <a:lnTo>
                    <a:pt x="839" y="2398"/>
                  </a:lnTo>
                  <a:cubicBezTo>
                    <a:pt x="839" y="2398"/>
                    <a:pt x="839" y="2428"/>
                    <a:pt x="839" y="2428"/>
                  </a:cubicBezTo>
                  <a:cubicBezTo>
                    <a:pt x="809" y="2458"/>
                    <a:pt x="809" y="2458"/>
                    <a:pt x="809" y="2458"/>
                  </a:cubicBezTo>
                  <a:cubicBezTo>
                    <a:pt x="809" y="2488"/>
                    <a:pt x="809" y="2488"/>
                    <a:pt x="809" y="2488"/>
                  </a:cubicBezTo>
                  <a:cubicBezTo>
                    <a:pt x="779" y="2488"/>
                    <a:pt x="779" y="2518"/>
                    <a:pt x="779" y="2518"/>
                  </a:cubicBezTo>
                  <a:cubicBezTo>
                    <a:pt x="779" y="2518"/>
                    <a:pt x="779" y="2548"/>
                    <a:pt x="779" y="2548"/>
                  </a:cubicBezTo>
                  <a:lnTo>
                    <a:pt x="749" y="2548"/>
                  </a:lnTo>
                  <a:cubicBezTo>
                    <a:pt x="749" y="2548"/>
                    <a:pt x="749" y="2578"/>
                    <a:pt x="749" y="2578"/>
                  </a:cubicBezTo>
                  <a:lnTo>
                    <a:pt x="719" y="2578"/>
                  </a:lnTo>
                  <a:cubicBezTo>
                    <a:pt x="719" y="2608"/>
                    <a:pt x="719" y="2608"/>
                    <a:pt x="719" y="2608"/>
                  </a:cubicBezTo>
                  <a:cubicBezTo>
                    <a:pt x="719" y="2608"/>
                    <a:pt x="719" y="2608"/>
                    <a:pt x="719" y="2638"/>
                  </a:cubicBezTo>
                  <a:lnTo>
                    <a:pt x="689" y="2638"/>
                  </a:lnTo>
                  <a:cubicBezTo>
                    <a:pt x="689" y="2668"/>
                    <a:pt x="689" y="2668"/>
                    <a:pt x="689" y="2668"/>
                  </a:cubicBezTo>
                  <a:cubicBezTo>
                    <a:pt x="689" y="2668"/>
                    <a:pt x="689" y="2668"/>
                    <a:pt x="689" y="2698"/>
                  </a:cubicBezTo>
                  <a:lnTo>
                    <a:pt x="659" y="2698"/>
                  </a:lnTo>
                  <a:cubicBezTo>
                    <a:pt x="659" y="2698"/>
                    <a:pt x="659" y="2728"/>
                    <a:pt x="659" y="2728"/>
                  </a:cubicBezTo>
                  <a:cubicBezTo>
                    <a:pt x="659" y="2728"/>
                    <a:pt x="659" y="2728"/>
                    <a:pt x="659" y="2758"/>
                  </a:cubicBezTo>
                  <a:lnTo>
                    <a:pt x="629" y="2758"/>
                  </a:lnTo>
                  <a:cubicBezTo>
                    <a:pt x="629" y="2788"/>
                    <a:pt x="629" y="2788"/>
                    <a:pt x="629" y="2788"/>
                  </a:cubicBezTo>
                  <a:cubicBezTo>
                    <a:pt x="629" y="2818"/>
                    <a:pt x="599" y="2818"/>
                    <a:pt x="599" y="2818"/>
                  </a:cubicBezTo>
                  <a:cubicBezTo>
                    <a:pt x="599" y="2818"/>
                    <a:pt x="599" y="2818"/>
                    <a:pt x="599" y="2848"/>
                  </a:cubicBezTo>
                  <a:lnTo>
                    <a:pt x="570" y="2848"/>
                  </a:lnTo>
                  <a:cubicBezTo>
                    <a:pt x="570" y="2878"/>
                    <a:pt x="570" y="2878"/>
                    <a:pt x="570" y="2878"/>
                  </a:cubicBezTo>
                  <a:cubicBezTo>
                    <a:pt x="570" y="2908"/>
                    <a:pt x="570" y="2908"/>
                    <a:pt x="570" y="2908"/>
                  </a:cubicBezTo>
                  <a:lnTo>
                    <a:pt x="540" y="2908"/>
                  </a:lnTo>
                  <a:cubicBezTo>
                    <a:pt x="540" y="2937"/>
                    <a:pt x="540" y="2937"/>
                    <a:pt x="540" y="2937"/>
                  </a:cubicBezTo>
                  <a:cubicBezTo>
                    <a:pt x="540" y="2937"/>
                    <a:pt x="540" y="2937"/>
                    <a:pt x="540" y="2967"/>
                  </a:cubicBezTo>
                  <a:lnTo>
                    <a:pt x="510" y="2967"/>
                  </a:lnTo>
                  <a:cubicBezTo>
                    <a:pt x="510" y="2997"/>
                    <a:pt x="510" y="2997"/>
                    <a:pt x="510" y="2997"/>
                  </a:cubicBezTo>
                  <a:cubicBezTo>
                    <a:pt x="510" y="3027"/>
                    <a:pt x="510" y="3027"/>
                    <a:pt x="510" y="3027"/>
                  </a:cubicBezTo>
                  <a:cubicBezTo>
                    <a:pt x="510" y="3027"/>
                    <a:pt x="510" y="3027"/>
                    <a:pt x="480" y="3057"/>
                  </a:cubicBezTo>
                  <a:cubicBezTo>
                    <a:pt x="480" y="3087"/>
                    <a:pt x="480" y="3087"/>
                    <a:pt x="480" y="3087"/>
                  </a:cubicBezTo>
                  <a:cubicBezTo>
                    <a:pt x="480" y="3087"/>
                    <a:pt x="480" y="3087"/>
                    <a:pt x="480" y="3117"/>
                  </a:cubicBezTo>
                  <a:lnTo>
                    <a:pt x="450" y="3117"/>
                  </a:lnTo>
                  <a:cubicBezTo>
                    <a:pt x="450" y="3117"/>
                    <a:pt x="450" y="3147"/>
                    <a:pt x="450" y="3147"/>
                  </a:cubicBezTo>
                  <a:cubicBezTo>
                    <a:pt x="450" y="3147"/>
                    <a:pt x="450" y="3177"/>
                    <a:pt x="450" y="3177"/>
                  </a:cubicBezTo>
                  <a:lnTo>
                    <a:pt x="420" y="3177"/>
                  </a:lnTo>
                  <a:cubicBezTo>
                    <a:pt x="420" y="3177"/>
                    <a:pt x="420" y="3207"/>
                    <a:pt x="420" y="3207"/>
                  </a:cubicBezTo>
                  <a:cubicBezTo>
                    <a:pt x="420" y="3237"/>
                    <a:pt x="420" y="3237"/>
                    <a:pt x="420" y="3237"/>
                  </a:cubicBezTo>
                  <a:lnTo>
                    <a:pt x="390" y="3237"/>
                  </a:lnTo>
                  <a:cubicBezTo>
                    <a:pt x="390" y="3237"/>
                    <a:pt x="390" y="3237"/>
                    <a:pt x="390" y="3267"/>
                  </a:cubicBezTo>
                  <a:cubicBezTo>
                    <a:pt x="390" y="3297"/>
                    <a:pt x="390" y="3297"/>
                    <a:pt x="390" y="3297"/>
                  </a:cubicBezTo>
                  <a:cubicBezTo>
                    <a:pt x="390" y="3297"/>
                    <a:pt x="390" y="3327"/>
                    <a:pt x="390" y="3327"/>
                  </a:cubicBezTo>
                  <a:lnTo>
                    <a:pt x="360" y="3327"/>
                  </a:lnTo>
                  <a:cubicBezTo>
                    <a:pt x="360" y="3327"/>
                    <a:pt x="360" y="3357"/>
                    <a:pt x="360" y="3357"/>
                  </a:cubicBezTo>
                  <a:cubicBezTo>
                    <a:pt x="360" y="3357"/>
                    <a:pt x="360" y="3357"/>
                    <a:pt x="360" y="3387"/>
                  </a:cubicBezTo>
                  <a:cubicBezTo>
                    <a:pt x="300" y="3477"/>
                    <a:pt x="270" y="3597"/>
                    <a:pt x="240" y="3687"/>
                  </a:cubicBezTo>
                  <a:lnTo>
                    <a:pt x="719" y="3837"/>
                  </a:lnTo>
                  <a:cubicBezTo>
                    <a:pt x="869" y="3417"/>
                    <a:pt x="1049" y="2997"/>
                    <a:pt x="1319" y="2608"/>
                  </a:cubicBezTo>
                  <a:lnTo>
                    <a:pt x="899" y="2338"/>
                  </a:lnTo>
                  <a:close/>
                  <a:moveTo>
                    <a:pt x="40945" y="3027"/>
                  </a:moveTo>
                  <a:lnTo>
                    <a:pt x="40495" y="3237"/>
                  </a:lnTo>
                  <a:cubicBezTo>
                    <a:pt x="40675" y="3657"/>
                    <a:pt x="40825" y="4076"/>
                    <a:pt x="40885" y="4526"/>
                  </a:cubicBezTo>
                  <a:lnTo>
                    <a:pt x="41394" y="4436"/>
                  </a:lnTo>
                  <a:cubicBezTo>
                    <a:pt x="41304" y="3957"/>
                    <a:pt x="41155" y="3477"/>
                    <a:pt x="40945" y="3027"/>
                  </a:cubicBezTo>
                  <a:close/>
                  <a:moveTo>
                    <a:pt x="0" y="5156"/>
                  </a:moveTo>
                  <a:cubicBezTo>
                    <a:pt x="0" y="5186"/>
                    <a:pt x="0" y="5216"/>
                    <a:pt x="0" y="5245"/>
                  </a:cubicBezTo>
                  <a:lnTo>
                    <a:pt x="0" y="5275"/>
                  </a:lnTo>
                  <a:lnTo>
                    <a:pt x="0" y="6654"/>
                  </a:lnTo>
                  <a:lnTo>
                    <a:pt x="510" y="6654"/>
                  </a:lnTo>
                  <a:lnTo>
                    <a:pt x="510" y="5275"/>
                  </a:lnTo>
                  <a:lnTo>
                    <a:pt x="510" y="5186"/>
                  </a:lnTo>
                  <a:lnTo>
                    <a:pt x="0" y="5156"/>
                  </a:lnTo>
                  <a:close/>
                  <a:moveTo>
                    <a:pt x="40945" y="5965"/>
                  </a:moveTo>
                  <a:lnTo>
                    <a:pt x="40945" y="7464"/>
                  </a:lnTo>
                  <a:lnTo>
                    <a:pt x="41454" y="7464"/>
                  </a:lnTo>
                  <a:lnTo>
                    <a:pt x="41454" y="5965"/>
                  </a:lnTo>
                  <a:close/>
                  <a:moveTo>
                    <a:pt x="0" y="8183"/>
                  </a:moveTo>
                  <a:lnTo>
                    <a:pt x="0" y="9682"/>
                  </a:lnTo>
                  <a:lnTo>
                    <a:pt x="510" y="9682"/>
                  </a:lnTo>
                  <a:lnTo>
                    <a:pt x="510" y="8183"/>
                  </a:lnTo>
                  <a:close/>
                  <a:moveTo>
                    <a:pt x="40945" y="8962"/>
                  </a:moveTo>
                  <a:lnTo>
                    <a:pt x="40945" y="10461"/>
                  </a:lnTo>
                  <a:lnTo>
                    <a:pt x="41454" y="10461"/>
                  </a:lnTo>
                  <a:lnTo>
                    <a:pt x="41454" y="8962"/>
                  </a:lnTo>
                  <a:close/>
                  <a:moveTo>
                    <a:pt x="0" y="11180"/>
                  </a:moveTo>
                  <a:lnTo>
                    <a:pt x="0" y="12679"/>
                  </a:lnTo>
                  <a:lnTo>
                    <a:pt x="510" y="12679"/>
                  </a:lnTo>
                  <a:lnTo>
                    <a:pt x="510" y="11180"/>
                  </a:lnTo>
                  <a:close/>
                  <a:moveTo>
                    <a:pt x="40945" y="11960"/>
                  </a:moveTo>
                  <a:lnTo>
                    <a:pt x="40945" y="13458"/>
                  </a:lnTo>
                  <a:lnTo>
                    <a:pt x="41454" y="13458"/>
                  </a:lnTo>
                  <a:lnTo>
                    <a:pt x="41454" y="11960"/>
                  </a:lnTo>
                  <a:close/>
                  <a:moveTo>
                    <a:pt x="0" y="14178"/>
                  </a:moveTo>
                  <a:lnTo>
                    <a:pt x="0" y="15677"/>
                  </a:lnTo>
                  <a:lnTo>
                    <a:pt x="510" y="15677"/>
                  </a:lnTo>
                  <a:lnTo>
                    <a:pt x="510" y="14178"/>
                  </a:lnTo>
                  <a:close/>
                  <a:moveTo>
                    <a:pt x="40945" y="14957"/>
                  </a:moveTo>
                  <a:lnTo>
                    <a:pt x="40945" y="16456"/>
                  </a:lnTo>
                  <a:lnTo>
                    <a:pt x="41454" y="16456"/>
                  </a:lnTo>
                  <a:lnTo>
                    <a:pt x="41454" y="14957"/>
                  </a:lnTo>
                  <a:close/>
                  <a:moveTo>
                    <a:pt x="0" y="17175"/>
                  </a:moveTo>
                  <a:lnTo>
                    <a:pt x="0" y="18704"/>
                  </a:lnTo>
                  <a:lnTo>
                    <a:pt x="510" y="18704"/>
                  </a:lnTo>
                  <a:lnTo>
                    <a:pt x="510" y="17175"/>
                  </a:lnTo>
                  <a:close/>
                  <a:moveTo>
                    <a:pt x="40945" y="17985"/>
                  </a:moveTo>
                  <a:lnTo>
                    <a:pt x="40945" y="19483"/>
                  </a:lnTo>
                  <a:lnTo>
                    <a:pt x="41454" y="19483"/>
                  </a:lnTo>
                  <a:lnTo>
                    <a:pt x="41454" y="17985"/>
                  </a:lnTo>
                  <a:close/>
                  <a:moveTo>
                    <a:pt x="0" y="20203"/>
                  </a:moveTo>
                  <a:lnTo>
                    <a:pt x="0" y="21701"/>
                  </a:lnTo>
                  <a:lnTo>
                    <a:pt x="510" y="21701"/>
                  </a:lnTo>
                  <a:lnTo>
                    <a:pt x="510" y="20203"/>
                  </a:lnTo>
                  <a:close/>
                  <a:moveTo>
                    <a:pt x="40945" y="20982"/>
                  </a:moveTo>
                  <a:lnTo>
                    <a:pt x="40945" y="22481"/>
                  </a:lnTo>
                  <a:lnTo>
                    <a:pt x="41454" y="22481"/>
                  </a:lnTo>
                  <a:lnTo>
                    <a:pt x="41454" y="20982"/>
                  </a:lnTo>
                  <a:close/>
                  <a:moveTo>
                    <a:pt x="0" y="23200"/>
                  </a:moveTo>
                  <a:lnTo>
                    <a:pt x="0" y="24699"/>
                  </a:lnTo>
                  <a:lnTo>
                    <a:pt x="510" y="24699"/>
                  </a:lnTo>
                  <a:lnTo>
                    <a:pt x="510" y="23200"/>
                  </a:lnTo>
                  <a:close/>
                  <a:moveTo>
                    <a:pt x="40945" y="23979"/>
                  </a:moveTo>
                  <a:lnTo>
                    <a:pt x="40945" y="25478"/>
                  </a:lnTo>
                  <a:lnTo>
                    <a:pt x="41454" y="25478"/>
                  </a:lnTo>
                  <a:lnTo>
                    <a:pt x="41454" y="23979"/>
                  </a:lnTo>
                  <a:close/>
                  <a:moveTo>
                    <a:pt x="0" y="26197"/>
                  </a:moveTo>
                  <a:lnTo>
                    <a:pt x="0" y="27696"/>
                  </a:lnTo>
                  <a:lnTo>
                    <a:pt x="510" y="27696"/>
                  </a:lnTo>
                  <a:lnTo>
                    <a:pt x="510" y="26197"/>
                  </a:lnTo>
                  <a:close/>
                  <a:moveTo>
                    <a:pt x="40945" y="26977"/>
                  </a:moveTo>
                  <a:lnTo>
                    <a:pt x="40945" y="28506"/>
                  </a:lnTo>
                  <a:lnTo>
                    <a:pt x="41454" y="28506"/>
                  </a:lnTo>
                  <a:lnTo>
                    <a:pt x="41454" y="26977"/>
                  </a:lnTo>
                  <a:close/>
                  <a:moveTo>
                    <a:pt x="0" y="29195"/>
                  </a:moveTo>
                  <a:lnTo>
                    <a:pt x="0" y="30724"/>
                  </a:lnTo>
                  <a:lnTo>
                    <a:pt x="510" y="30724"/>
                  </a:lnTo>
                  <a:lnTo>
                    <a:pt x="510" y="29195"/>
                  </a:lnTo>
                  <a:close/>
                  <a:moveTo>
                    <a:pt x="40945" y="30004"/>
                  </a:moveTo>
                  <a:lnTo>
                    <a:pt x="40945" y="31503"/>
                  </a:lnTo>
                  <a:lnTo>
                    <a:pt x="41454" y="31503"/>
                  </a:lnTo>
                  <a:lnTo>
                    <a:pt x="41454" y="30004"/>
                  </a:lnTo>
                  <a:close/>
                  <a:moveTo>
                    <a:pt x="0" y="32222"/>
                  </a:moveTo>
                  <a:lnTo>
                    <a:pt x="0" y="33721"/>
                  </a:lnTo>
                  <a:lnTo>
                    <a:pt x="510" y="33721"/>
                  </a:lnTo>
                  <a:lnTo>
                    <a:pt x="510" y="32222"/>
                  </a:lnTo>
                  <a:close/>
                  <a:moveTo>
                    <a:pt x="40945" y="33002"/>
                  </a:moveTo>
                  <a:lnTo>
                    <a:pt x="40945" y="34500"/>
                  </a:lnTo>
                  <a:lnTo>
                    <a:pt x="41454" y="34500"/>
                  </a:lnTo>
                  <a:lnTo>
                    <a:pt x="41454" y="33002"/>
                  </a:lnTo>
                  <a:close/>
                  <a:moveTo>
                    <a:pt x="0" y="35220"/>
                  </a:moveTo>
                  <a:lnTo>
                    <a:pt x="0" y="36718"/>
                  </a:lnTo>
                  <a:lnTo>
                    <a:pt x="510" y="36718"/>
                  </a:lnTo>
                  <a:lnTo>
                    <a:pt x="510" y="35220"/>
                  </a:lnTo>
                  <a:close/>
                  <a:moveTo>
                    <a:pt x="40945" y="35999"/>
                  </a:moveTo>
                  <a:lnTo>
                    <a:pt x="40945" y="37498"/>
                  </a:lnTo>
                  <a:lnTo>
                    <a:pt x="41454" y="37498"/>
                  </a:lnTo>
                  <a:lnTo>
                    <a:pt x="41454" y="35999"/>
                  </a:lnTo>
                  <a:close/>
                  <a:moveTo>
                    <a:pt x="0" y="38217"/>
                  </a:moveTo>
                  <a:lnTo>
                    <a:pt x="0" y="39716"/>
                  </a:lnTo>
                  <a:lnTo>
                    <a:pt x="510" y="39716"/>
                  </a:lnTo>
                  <a:lnTo>
                    <a:pt x="510" y="38217"/>
                  </a:lnTo>
                  <a:close/>
                  <a:moveTo>
                    <a:pt x="40945" y="38997"/>
                  </a:moveTo>
                  <a:lnTo>
                    <a:pt x="40945" y="40525"/>
                  </a:lnTo>
                  <a:lnTo>
                    <a:pt x="41454" y="40525"/>
                  </a:lnTo>
                  <a:lnTo>
                    <a:pt x="41454" y="38997"/>
                  </a:lnTo>
                  <a:close/>
                  <a:moveTo>
                    <a:pt x="0" y="41245"/>
                  </a:moveTo>
                  <a:lnTo>
                    <a:pt x="0" y="42743"/>
                  </a:lnTo>
                  <a:lnTo>
                    <a:pt x="510" y="42743"/>
                  </a:lnTo>
                  <a:lnTo>
                    <a:pt x="510" y="41245"/>
                  </a:lnTo>
                  <a:close/>
                  <a:moveTo>
                    <a:pt x="40945" y="42024"/>
                  </a:moveTo>
                  <a:lnTo>
                    <a:pt x="40945" y="43523"/>
                  </a:lnTo>
                  <a:lnTo>
                    <a:pt x="41454" y="43523"/>
                  </a:lnTo>
                  <a:lnTo>
                    <a:pt x="41454" y="42024"/>
                  </a:lnTo>
                  <a:close/>
                  <a:moveTo>
                    <a:pt x="0" y="44242"/>
                  </a:moveTo>
                  <a:lnTo>
                    <a:pt x="0" y="45741"/>
                  </a:lnTo>
                  <a:lnTo>
                    <a:pt x="510" y="45741"/>
                  </a:lnTo>
                  <a:lnTo>
                    <a:pt x="510" y="44242"/>
                  </a:lnTo>
                  <a:close/>
                  <a:moveTo>
                    <a:pt x="40945" y="45021"/>
                  </a:moveTo>
                  <a:lnTo>
                    <a:pt x="40945" y="46520"/>
                  </a:lnTo>
                  <a:lnTo>
                    <a:pt x="41454" y="46520"/>
                  </a:lnTo>
                  <a:lnTo>
                    <a:pt x="41454" y="45021"/>
                  </a:lnTo>
                  <a:close/>
                  <a:moveTo>
                    <a:pt x="0" y="47239"/>
                  </a:moveTo>
                  <a:lnTo>
                    <a:pt x="0" y="48738"/>
                  </a:lnTo>
                  <a:lnTo>
                    <a:pt x="510" y="48738"/>
                  </a:lnTo>
                  <a:lnTo>
                    <a:pt x="510" y="47239"/>
                  </a:lnTo>
                  <a:close/>
                  <a:moveTo>
                    <a:pt x="40945" y="48019"/>
                  </a:moveTo>
                  <a:lnTo>
                    <a:pt x="40945" y="49517"/>
                  </a:lnTo>
                  <a:lnTo>
                    <a:pt x="41454" y="49517"/>
                  </a:lnTo>
                  <a:lnTo>
                    <a:pt x="41454" y="48019"/>
                  </a:lnTo>
                  <a:close/>
                  <a:moveTo>
                    <a:pt x="0" y="50237"/>
                  </a:moveTo>
                  <a:lnTo>
                    <a:pt x="0" y="51736"/>
                  </a:lnTo>
                  <a:lnTo>
                    <a:pt x="510" y="51736"/>
                  </a:lnTo>
                  <a:lnTo>
                    <a:pt x="510" y="50237"/>
                  </a:lnTo>
                  <a:close/>
                  <a:moveTo>
                    <a:pt x="40945" y="51046"/>
                  </a:moveTo>
                  <a:lnTo>
                    <a:pt x="40945" y="52545"/>
                  </a:lnTo>
                  <a:lnTo>
                    <a:pt x="41454" y="52545"/>
                  </a:lnTo>
                  <a:lnTo>
                    <a:pt x="41454" y="51046"/>
                  </a:lnTo>
                  <a:close/>
                  <a:moveTo>
                    <a:pt x="0" y="53264"/>
                  </a:moveTo>
                  <a:lnTo>
                    <a:pt x="0" y="54703"/>
                  </a:lnTo>
                  <a:cubicBezTo>
                    <a:pt x="0" y="54733"/>
                    <a:pt x="0" y="54733"/>
                    <a:pt x="0" y="54763"/>
                  </a:cubicBezTo>
                  <a:lnTo>
                    <a:pt x="510" y="54763"/>
                  </a:lnTo>
                  <a:lnTo>
                    <a:pt x="510" y="54703"/>
                  </a:lnTo>
                  <a:lnTo>
                    <a:pt x="510" y="53264"/>
                  </a:lnTo>
                  <a:close/>
                  <a:moveTo>
                    <a:pt x="40945" y="54044"/>
                  </a:moveTo>
                  <a:lnTo>
                    <a:pt x="40945" y="54703"/>
                  </a:lnTo>
                  <a:cubicBezTo>
                    <a:pt x="40945" y="54943"/>
                    <a:pt x="40915" y="55213"/>
                    <a:pt x="40885" y="55452"/>
                  </a:cubicBezTo>
                  <a:lnTo>
                    <a:pt x="41394" y="55542"/>
                  </a:lnTo>
                  <a:cubicBezTo>
                    <a:pt x="41394" y="55512"/>
                    <a:pt x="41394" y="55452"/>
                    <a:pt x="41394" y="55422"/>
                  </a:cubicBezTo>
                  <a:cubicBezTo>
                    <a:pt x="41394" y="55422"/>
                    <a:pt x="41394" y="55422"/>
                    <a:pt x="41394" y="55392"/>
                  </a:cubicBezTo>
                  <a:cubicBezTo>
                    <a:pt x="41394" y="55392"/>
                    <a:pt x="41394" y="55392"/>
                    <a:pt x="41394" y="55362"/>
                  </a:cubicBezTo>
                  <a:cubicBezTo>
                    <a:pt x="41394" y="55362"/>
                    <a:pt x="41394" y="55332"/>
                    <a:pt x="41394" y="55332"/>
                  </a:cubicBezTo>
                  <a:lnTo>
                    <a:pt x="41424" y="55332"/>
                  </a:lnTo>
                  <a:cubicBezTo>
                    <a:pt x="41424" y="55183"/>
                    <a:pt x="41424" y="55033"/>
                    <a:pt x="41454" y="54883"/>
                  </a:cubicBezTo>
                  <a:cubicBezTo>
                    <a:pt x="41454" y="54883"/>
                    <a:pt x="41454" y="54853"/>
                    <a:pt x="41454" y="54853"/>
                  </a:cubicBezTo>
                  <a:cubicBezTo>
                    <a:pt x="41454" y="54823"/>
                    <a:pt x="41454" y="54823"/>
                    <a:pt x="41454" y="54823"/>
                  </a:cubicBezTo>
                  <a:lnTo>
                    <a:pt x="41454" y="54793"/>
                  </a:lnTo>
                  <a:lnTo>
                    <a:pt x="41454" y="54763"/>
                  </a:lnTo>
                  <a:lnTo>
                    <a:pt x="41454" y="54733"/>
                  </a:lnTo>
                  <a:lnTo>
                    <a:pt x="41454" y="54703"/>
                  </a:lnTo>
                  <a:lnTo>
                    <a:pt x="41454" y="54044"/>
                  </a:lnTo>
                  <a:close/>
                  <a:moveTo>
                    <a:pt x="689" y="56082"/>
                  </a:moveTo>
                  <a:lnTo>
                    <a:pt x="240" y="56232"/>
                  </a:lnTo>
                  <a:cubicBezTo>
                    <a:pt x="300" y="56442"/>
                    <a:pt x="360" y="56621"/>
                    <a:pt x="450" y="56801"/>
                  </a:cubicBezTo>
                  <a:cubicBezTo>
                    <a:pt x="450" y="56831"/>
                    <a:pt x="450" y="56831"/>
                    <a:pt x="450" y="56831"/>
                  </a:cubicBezTo>
                  <a:cubicBezTo>
                    <a:pt x="450" y="56831"/>
                    <a:pt x="450" y="56831"/>
                    <a:pt x="450" y="56861"/>
                  </a:cubicBezTo>
                  <a:lnTo>
                    <a:pt x="480" y="56861"/>
                  </a:lnTo>
                  <a:cubicBezTo>
                    <a:pt x="480" y="56861"/>
                    <a:pt x="480" y="56891"/>
                    <a:pt x="480" y="56891"/>
                  </a:cubicBezTo>
                  <a:cubicBezTo>
                    <a:pt x="480" y="56891"/>
                    <a:pt x="480" y="56891"/>
                    <a:pt x="480" y="56921"/>
                  </a:cubicBezTo>
                  <a:cubicBezTo>
                    <a:pt x="510" y="56951"/>
                    <a:pt x="510" y="56951"/>
                    <a:pt x="510" y="56951"/>
                  </a:cubicBezTo>
                  <a:cubicBezTo>
                    <a:pt x="510" y="56951"/>
                    <a:pt x="510" y="56951"/>
                    <a:pt x="510" y="56981"/>
                  </a:cubicBezTo>
                  <a:cubicBezTo>
                    <a:pt x="599" y="57191"/>
                    <a:pt x="719" y="57401"/>
                    <a:pt x="869" y="57581"/>
                  </a:cubicBezTo>
                  <a:lnTo>
                    <a:pt x="1289" y="57311"/>
                  </a:lnTo>
                  <a:cubicBezTo>
                    <a:pt x="1019" y="56951"/>
                    <a:pt x="839" y="56531"/>
                    <a:pt x="689" y="56082"/>
                  </a:cubicBezTo>
                  <a:close/>
                  <a:moveTo>
                    <a:pt x="40495" y="56741"/>
                  </a:moveTo>
                  <a:cubicBezTo>
                    <a:pt x="40285" y="57161"/>
                    <a:pt x="40046" y="57551"/>
                    <a:pt x="39746" y="57880"/>
                  </a:cubicBezTo>
                  <a:lnTo>
                    <a:pt x="40105" y="58210"/>
                  </a:lnTo>
                  <a:cubicBezTo>
                    <a:pt x="40375" y="57910"/>
                    <a:pt x="40615" y="57551"/>
                    <a:pt x="40825" y="57191"/>
                  </a:cubicBezTo>
                  <a:cubicBezTo>
                    <a:pt x="40825" y="57161"/>
                    <a:pt x="40825" y="57161"/>
                    <a:pt x="40825" y="57161"/>
                  </a:cubicBezTo>
                  <a:lnTo>
                    <a:pt x="40855" y="57161"/>
                  </a:lnTo>
                  <a:cubicBezTo>
                    <a:pt x="40855" y="57161"/>
                    <a:pt x="40855" y="57131"/>
                    <a:pt x="40855" y="57131"/>
                  </a:cubicBezTo>
                  <a:cubicBezTo>
                    <a:pt x="40855" y="57131"/>
                    <a:pt x="40855" y="57131"/>
                    <a:pt x="40855" y="57101"/>
                  </a:cubicBezTo>
                  <a:lnTo>
                    <a:pt x="40885" y="57101"/>
                  </a:lnTo>
                  <a:cubicBezTo>
                    <a:pt x="40885" y="57101"/>
                    <a:pt x="40885" y="57071"/>
                    <a:pt x="40885" y="57071"/>
                  </a:cubicBezTo>
                  <a:cubicBezTo>
                    <a:pt x="40885" y="57071"/>
                    <a:pt x="40885" y="57071"/>
                    <a:pt x="40885" y="57041"/>
                  </a:cubicBezTo>
                  <a:lnTo>
                    <a:pt x="40915" y="57041"/>
                  </a:lnTo>
                  <a:cubicBezTo>
                    <a:pt x="40915" y="57011"/>
                    <a:pt x="40915" y="57011"/>
                    <a:pt x="40915" y="57011"/>
                  </a:cubicBezTo>
                  <a:cubicBezTo>
                    <a:pt x="40915" y="57011"/>
                    <a:pt x="40915" y="56981"/>
                    <a:pt x="40915" y="56981"/>
                  </a:cubicBezTo>
                  <a:lnTo>
                    <a:pt x="40945" y="56981"/>
                  </a:lnTo>
                  <a:lnTo>
                    <a:pt x="40495" y="56741"/>
                  </a:lnTo>
                  <a:close/>
                  <a:moveTo>
                    <a:pt x="2188" y="58330"/>
                  </a:moveTo>
                  <a:lnTo>
                    <a:pt x="1858" y="58720"/>
                  </a:lnTo>
                  <a:cubicBezTo>
                    <a:pt x="1858" y="58720"/>
                    <a:pt x="1858" y="58720"/>
                    <a:pt x="1858" y="58750"/>
                  </a:cubicBezTo>
                  <a:lnTo>
                    <a:pt x="1918" y="58750"/>
                  </a:lnTo>
                  <a:cubicBezTo>
                    <a:pt x="1918" y="58750"/>
                    <a:pt x="1918" y="58780"/>
                    <a:pt x="1918" y="58780"/>
                  </a:cubicBezTo>
                  <a:lnTo>
                    <a:pt x="1948" y="58780"/>
                  </a:lnTo>
                  <a:cubicBezTo>
                    <a:pt x="1948" y="58809"/>
                    <a:pt x="1948" y="58809"/>
                    <a:pt x="1948" y="58809"/>
                  </a:cubicBezTo>
                  <a:lnTo>
                    <a:pt x="1978" y="58809"/>
                  </a:lnTo>
                  <a:cubicBezTo>
                    <a:pt x="2188" y="58989"/>
                    <a:pt x="2458" y="59169"/>
                    <a:pt x="2698" y="59319"/>
                  </a:cubicBezTo>
                  <a:lnTo>
                    <a:pt x="2758" y="59319"/>
                  </a:lnTo>
                  <a:cubicBezTo>
                    <a:pt x="2758" y="59349"/>
                    <a:pt x="2758" y="59349"/>
                    <a:pt x="2758" y="59349"/>
                  </a:cubicBezTo>
                  <a:lnTo>
                    <a:pt x="2788" y="59349"/>
                  </a:lnTo>
                  <a:cubicBezTo>
                    <a:pt x="2788" y="59349"/>
                    <a:pt x="2788" y="59349"/>
                    <a:pt x="2788" y="59379"/>
                  </a:cubicBezTo>
                  <a:lnTo>
                    <a:pt x="2818" y="59379"/>
                  </a:lnTo>
                  <a:cubicBezTo>
                    <a:pt x="2907" y="59439"/>
                    <a:pt x="3027" y="59469"/>
                    <a:pt x="3117" y="59529"/>
                  </a:cubicBezTo>
                  <a:lnTo>
                    <a:pt x="3327" y="59049"/>
                  </a:lnTo>
                  <a:cubicBezTo>
                    <a:pt x="2907" y="58869"/>
                    <a:pt x="2518" y="58630"/>
                    <a:pt x="2188" y="58330"/>
                  </a:cubicBezTo>
                  <a:close/>
                  <a:moveTo>
                    <a:pt x="38697" y="58750"/>
                  </a:moveTo>
                  <a:cubicBezTo>
                    <a:pt x="38307" y="58989"/>
                    <a:pt x="37887" y="59169"/>
                    <a:pt x="37468" y="59319"/>
                  </a:cubicBezTo>
                  <a:lnTo>
                    <a:pt x="37588" y="59799"/>
                  </a:lnTo>
                  <a:cubicBezTo>
                    <a:pt x="37648" y="59769"/>
                    <a:pt x="37708" y="59739"/>
                    <a:pt x="37797" y="59739"/>
                  </a:cubicBezTo>
                  <a:cubicBezTo>
                    <a:pt x="37797" y="59739"/>
                    <a:pt x="37797" y="59709"/>
                    <a:pt x="37797" y="59709"/>
                  </a:cubicBezTo>
                  <a:lnTo>
                    <a:pt x="37887" y="59709"/>
                  </a:lnTo>
                  <a:cubicBezTo>
                    <a:pt x="37887" y="59709"/>
                    <a:pt x="37887" y="59709"/>
                    <a:pt x="37887" y="59679"/>
                  </a:cubicBezTo>
                  <a:lnTo>
                    <a:pt x="37917" y="59679"/>
                  </a:lnTo>
                  <a:cubicBezTo>
                    <a:pt x="38277" y="59559"/>
                    <a:pt x="38637" y="59379"/>
                    <a:pt x="38966" y="59169"/>
                  </a:cubicBezTo>
                  <a:lnTo>
                    <a:pt x="38697" y="58750"/>
                  </a:lnTo>
                  <a:close/>
                  <a:moveTo>
                    <a:pt x="4616" y="59439"/>
                  </a:moveTo>
                  <a:lnTo>
                    <a:pt x="4556" y="59919"/>
                  </a:lnTo>
                  <a:cubicBezTo>
                    <a:pt x="4676" y="59949"/>
                    <a:pt x="4826" y="59949"/>
                    <a:pt x="4946" y="59978"/>
                  </a:cubicBezTo>
                  <a:lnTo>
                    <a:pt x="6055" y="59978"/>
                  </a:lnTo>
                  <a:lnTo>
                    <a:pt x="6055" y="59469"/>
                  </a:lnTo>
                  <a:lnTo>
                    <a:pt x="5275" y="59469"/>
                  </a:lnTo>
                  <a:cubicBezTo>
                    <a:pt x="5066" y="59469"/>
                    <a:pt x="4826" y="59469"/>
                    <a:pt x="4616" y="59439"/>
                  </a:cubicBezTo>
                  <a:close/>
                  <a:moveTo>
                    <a:pt x="7553" y="59469"/>
                  </a:moveTo>
                  <a:lnTo>
                    <a:pt x="7553" y="59978"/>
                  </a:lnTo>
                  <a:lnTo>
                    <a:pt x="9052" y="59978"/>
                  </a:lnTo>
                  <a:lnTo>
                    <a:pt x="9052" y="59469"/>
                  </a:lnTo>
                  <a:close/>
                  <a:moveTo>
                    <a:pt x="10551" y="59469"/>
                  </a:moveTo>
                  <a:lnTo>
                    <a:pt x="10551" y="59978"/>
                  </a:lnTo>
                  <a:lnTo>
                    <a:pt x="12080" y="59978"/>
                  </a:lnTo>
                  <a:lnTo>
                    <a:pt x="12080" y="59469"/>
                  </a:lnTo>
                  <a:close/>
                  <a:moveTo>
                    <a:pt x="13578" y="59469"/>
                  </a:moveTo>
                  <a:lnTo>
                    <a:pt x="13578" y="59978"/>
                  </a:lnTo>
                  <a:lnTo>
                    <a:pt x="15077" y="59978"/>
                  </a:lnTo>
                  <a:lnTo>
                    <a:pt x="15077" y="59469"/>
                  </a:lnTo>
                  <a:close/>
                  <a:moveTo>
                    <a:pt x="16576" y="59469"/>
                  </a:moveTo>
                  <a:lnTo>
                    <a:pt x="16576" y="59978"/>
                  </a:lnTo>
                  <a:lnTo>
                    <a:pt x="18074" y="59978"/>
                  </a:lnTo>
                  <a:lnTo>
                    <a:pt x="18074" y="59469"/>
                  </a:lnTo>
                  <a:close/>
                  <a:moveTo>
                    <a:pt x="19573" y="59469"/>
                  </a:moveTo>
                  <a:lnTo>
                    <a:pt x="19573" y="59978"/>
                  </a:lnTo>
                  <a:lnTo>
                    <a:pt x="21072" y="59978"/>
                  </a:lnTo>
                  <a:lnTo>
                    <a:pt x="21072" y="59469"/>
                  </a:lnTo>
                  <a:close/>
                  <a:moveTo>
                    <a:pt x="22571" y="59469"/>
                  </a:moveTo>
                  <a:lnTo>
                    <a:pt x="22571" y="59978"/>
                  </a:lnTo>
                  <a:lnTo>
                    <a:pt x="24099" y="59978"/>
                  </a:lnTo>
                  <a:lnTo>
                    <a:pt x="24099" y="59469"/>
                  </a:lnTo>
                  <a:close/>
                  <a:moveTo>
                    <a:pt x="25598" y="59469"/>
                  </a:moveTo>
                  <a:lnTo>
                    <a:pt x="25598" y="59978"/>
                  </a:lnTo>
                  <a:lnTo>
                    <a:pt x="27097" y="59978"/>
                  </a:lnTo>
                  <a:lnTo>
                    <a:pt x="27097" y="59469"/>
                  </a:lnTo>
                  <a:close/>
                  <a:moveTo>
                    <a:pt x="28595" y="59469"/>
                  </a:moveTo>
                  <a:lnTo>
                    <a:pt x="28595" y="59978"/>
                  </a:lnTo>
                  <a:lnTo>
                    <a:pt x="30094" y="59978"/>
                  </a:lnTo>
                  <a:lnTo>
                    <a:pt x="30094" y="59469"/>
                  </a:lnTo>
                  <a:close/>
                  <a:moveTo>
                    <a:pt x="31593" y="59469"/>
                  </a:moveTo>
                  <a:lnTo>
                    <a:pt x="31593" y="59978"/>
                  </a:lnTo>
                  <a:lnTo>
                    <a:pt x="33092" y="59978"/>
                  </a:lnTo>
                  <a:lnTo>
                    <a:pt x="33092" y="59469"/>
                  </a:lnTo>
                  <a:close/>
                  <a:moveTo>
                    <a:pt x="34620" y="59469"/>
                  </a:moveTo>
                  <a:lnTo>
                    <a:pt x="34620" y="59978"/>
                  </a:lnTo>
                  <a:lnTo>
                    <a:pt x="36119" y="59978"/>
                  </a:lnTo>
                  <a:lnTo>
                    <a:pt x="36119" y="5946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429" name="Google Shape;2513;p34"/>
            <p:cNvSpPr/>
            <p:nvPr/>
          </p:nvSpPr>
          <p:spPr>
            <a:xfrm>
              <a:off x="1539709" y="2400410"/>
              <a:ext cx="939953" cy="31"/>
            </a:xfrm>
            <a:custGeom>
              <a:avLst/>
              <a:gdLst/>
              <a:ahLst/>
              <a:cxnLst/>
              <a:rect l="l" t="t" r="r" b="b"/>
              <a:pathLst>
                <a:path w="29736" h="1" fill="none" extrusionOk="0">
                  <a:moveTo>
                    <a:pt x="1" y="0"/>
                  </a:moveTo>
                  <a:lnTo>
                    <a:pt x="29735" y="0"/>
                  </a:lnTo>
                </a:path>
              </a:pathLst>
            </a:custGeom>
            <a:noFill/>
            <a:ln w="12750" cap="flat" cmpd="sng">
              <a:solidFill>
                <a:srgbClr val="595959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grpSp>
          <p:nvGrpSpPr>
            <p:cNvPr id="430" name="Google Shape;2514;p34"/>
            <p:cNvGrpSpPr/>
            <p:nvPr/>
          </p:nvGrpSpPr>
          <p:grpSpPr>
            <a:xfrm>
              <a:off x="1515040" y="2533310"/>
              <a:ext cx="1194408" cy="239408"/>
              <a:chOff x="1515040" y="2529810"/>
              <a:chExt cx="1194408" cy="239408"/>
            </a:xfrm>
          </p:grpSpPr>
          <p:sp>
            <p:nvSpPr>
              <p:cNvPr id="431" name="Google Shape;2515;p34"/>
              <p:cNvSpPr txBox="1"/>
              <p:nvPr/>
            </p:nvSpPr>
            <p:spPr>
              <a:xfrm>
                <a:off x="1515040" y="2532586"/>
                <a:ext cx="200886" cy="2366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Q</a:t>
                </a:r>
                <a:endParaRPr sz="10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432" name="Google Shape;2516;p34"/>
              <p:cNvSpPr txBox="1"/>
              <p:nvPr/>
            </p:nvSpPr>
            <p:spPr>
              <a:xfrm>
                <a:off x="1648238" y="2529810"/>
                <a:ext cx="1061210" cy="218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18.3</a:t>
                </a:r>
                <a:r>
                  <a:rPr lang="en-US" sz="105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 </a:t>
                </a: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մլրդ</a:t>
                </a:r>
                <a:endParaRPr sz="8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</p:grpSp>
      <p:pic>
        <p:nvPicPr>
          <p:cNvPr id="470" name="object 40"/>
          <p:cNvPicPr/>
          <p:nvPr/>
        </p:nvPicPr>
        <p:blipFill>
          <a:blip r:embed="rId3" cstate="print">
            <a:biLevel thresh="75000"/>
          </a:blip>
          <a:stretch>
            <a:fillRect/>
          </a:stretch>
        </p:blipFill>
        <p:spPr>
          <a:xfrm>
            <a:off x="1314243" y="1187675"/>
            <a:ext cx="343102" cy="332824"/>
          </a:xfrm>
          <a:prstGeom prst="rect">
            <a:avLst/>
          </a:prstGeom>
        </p:spPr>
      </p:pic>
      <p:pic>
        <p:nvPicPr>
          <p:cNvPr id="471" name="object 41"/>
          <p:cNvPicPr/>
          <p:nvPr/>
        </p:nvPicPr>
        <p:blipFill>
          <a:blip r:embed="rId4" cstate="print">
            <a:biLevel thresh="75000"/>
          </a:blip>
          <a:stretch>
            <a:fillRect/>
          </a:stretch>
        </p:blipFill>
        <p:spPr>
          <a:xfrm>
            <a:off x="516836" y="1188898"/>
            <a:ext cx="304520" cy="304520"/>
          </a:xfrm>
          <a:prstGeom prst="rect">
            <a:avLst/>
          </a:prstGeom>
        </p:spPr>
      </p:pic>
      <p:pic>
        <p:nvPicPr>
          <p:cNvPr id="472" name="object 44"/>
          <p:cNvPicPr/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2606" y="1115400"/>
            <a:ext cx="443525" cy="443525"/>
          </a:xfrm>
          <a:prstGeom prst="rect">
            <a:avLst/>
          </a:prstGeom>
        </p:spPr>
      </p:pic>
      <p:pic>
        <p:nvPicPr>
          <p:cNvPr id="473" name="object 46"/>
          <p:cNvPicPr/>
          <p:nvPr/>
        </p:nvPicPr>
        <p:blipFill>
          <a:blip r:embed="rId7" cstate="print">
            <a:biLevel thresh="75000"/>
          </a:blip>
          <a:stretch>
            <a:fillRect/>
          </a:stretch>
        </p:blipFill>
        <p:spPr>
          <a:xfrm>
            <a:off x="3009623" y="1273060"/>
            <a:ext cx="390175" cy="210094"/>
          </a:xfrm>
          <a:prstGeom prst="rect">
            <a:avLst/>
          </a:prstGeom>
        </p:spPr>
      </p:pic>
      <p:pic>
        <p:nvPicPr>
          <p:cNvPr id="475" name="object 48"/>
          <p:cNvPicPr/>
          <p:nvPr/>
        </p:nvPicPr>
        <p:blipFill>
          <a:blip r:embed="rId8" cstate="print">
            <a:biLevel thresh="75000"/>
          </a:blip>
          <a:stretch>
            <a:fillRect/>
          </a:stretch>
        </p:blipFill>
        <p:spPr>
          <a:xfrm>
            <a:off x="4704436" y="1089590"/>
            <a:ext cx="451158" cy="451158"/>
          </a:xfrm>
          <a:prstGeom prst="rect">
            <a:avLst/>
          </a:prstGeom>
        </p:spPr>
      </p:pic>
      <p:pic>
        <p:nvPicPr>
          <p:cNvPr id="477" name="object 43"/>
          <p:cNvPicPr/>
          <p:nvPr/>
        </p:nvPicPr>
        <p:blipFill>
          <a:blip r:embed="rId9" cstate="print">
            <a:biLevel thresh="75000"/>
          </a:blip>
          <a:stretch>
            <a:fillRect/>
          </a:stretch>
        </p:blipFill>
        <p:spPr>
          <a:xfrm>
            <a:off x="5636272" y="1208333"/>
            <a:ext cx="276157" cy="276157"/>
          </a:xfrm>
          <a:prstGeom prst="rect">
            <a:avLst/>
          </a:prstGeom>
        </p:spPr>
      </p:pic>
      <p:pic>
        <p:nvPicPr>
          <p:cNvPr id="478" name="object 41"/>
          <p:cNvPicPr/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146455" y="2314542"/>
            <a:ext cx="346608" cy="346608"/>
          </a:xfrm>
          <a:prstGeom prst="rect">
            <a:avLst/>
          </a:prstGeom>
        </p:spPr>
      </p:pic>
      <p:pic>
        <p:nvPicPr>
          <p:cNvPr id="479" name="object 40"/>
          <p:cNvPicPr/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137619" y="2787208"/>
            <a:ext cx="390524" cy="380999"/>
          </a:xfrm>
          <a:prstGeom prst="rect">
            <a:avLst/>
          </a:prstGeom>
        </p:spPr>
      </p:pic>
      <p:pic>
        <p:nvPicPr>
          <p:cNvPr id="480" name="object 44"/>
          <p:cNvPicPr/>
          <p:nvPr/>
        </p:nvPicPr>
        <p:blipFill>
          <a:blip r:embed="rId10" cstate="print">
            <a:grayscl/>
          </a:blip>
          <a:stretch>
            <a:fillRect/>
          </a:stretch>
        </p:blipFill>
        <p:spPr>
          <a:xfrm>
            <a:off x="28831" y="3260664"/>
            <a:ext cx="504824" cy="504824"/>
          </a:xfrm>
          <a:prstGeom prst="rect">
            <a:avLst/>
          </a:prstGeom>
        </p:spPr>
      </p:pic>
      <p:pic>
        <p:nvPicPr>
          <p:cNvPr id="481" name="object 46"/>
          <p:cNvPicPr/>
          <p:nvPr/>
        </p:nvPicPr>
        <p:blipFill>
          <a:blip r:embed="rId7" cstate="print">
            <a:grayscl/>
          </a:blip>
          <a:stretch>
            <a:fillRect/>
          </a:stretch>
        </p:blipFill>
        <p:spPr>
          <a:xfrm>
            <a:off x="35915" y="3888058"/>
            <a:ext cx="444101" cy="239131"/>
          </a:xfrm>
          <a:prstGeom prst="rect">
            <a:avLst/>
          </a:prstGeom>
        </p:spPr>
      </p:pic>
      <p:grpSp>
        <p:nvGrpSpPr>
          <p:cNvPr id="518" name="Google Shape;2629;p34"/>
          <p:cNvGrpSpPr/>
          <p:nvPr/>
        </p:nvGrpSpPr>
        <p:grpSpPr>
          <a:xfrm>
            <a:off x="2119853" y="2913758"/>
            <a:ext cx="3852250" cy="232459"/>
            <a:chOff x="3292662" y="3286680"/>
            <a:chExt cx="1114153" cy="232459"/>
          </a:xfrm>
        </p:grpSpPr>
        <p:sp>
          <p:nvSpPr>
            <p:cNvPr id="519" name="Google Shape;2630;p34"/>
            <p:cNvSpPr txBox="1"/>
            <p:nvPr/>
          </p:nvSpPr>
          <p:spPr>
            <a:xfrm>
              <a:off x="3393180" y="3424953"/>
              <a:ext cx="1013635" cy="821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900" dirty="0">
                  <a:solidFill>
                    <a:schemeClr val="accent1"/>
                  </a:solidFill>
                  <a:latin typeface="GHEA Grapalat" panose="02000506050000020003" pitchFamily="50" charset="0"/>
                </a:rPr>
                <a:t>C </a:t>
              </a:r>
              <a:r>
                <a:rPr lang="ru-RU" sz="900" dirty="0">
                  <a:latin typeface="GHEA Grapalat" panose="02000506050000020003" pitchFamily="50" charset="0"/>
                </a:rPr>
                <a:t>«</a:t>
              </a:r>
              <a:r>
                <a:rPr lang="hy-AM" sz="900" dirty="0">
                  <a:latin typeface="GHEA Grapalat" panose="02000506050000020003" pitchFamily="50" charset="0"/>
                </a:rPr>
                <a:t>Մշակող արդյունաբերություն</a:t>
              </a:r>
              <a:r>
                <a:rPr lang="ru-RU" sz="900" dirty="0">
                  <a:latin typeface="GHEA Grapalat" panose="02000506050000020003" pitchFamily="50" charset="0"/>
                </a:rPr>
                <a:t>»</a:t>
              </a:r>
              <a:endParaRPr lang="en-US" sz="900" dirty="0">
                <a:latin typeface="GHEA Grapalat" panose="02000506050000020003" pitchFamily="50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520" name="Google Shape;2631;p34"/>
            <p:cNvSpPr txBox="1"/>
            <p:nvPr/>
          </p:nvSpPr>
          <p:spPr>
            <a:xfrm>
              <a:off x="3292662" y="3286680"/>
              <a:ext cx="154575" cy="232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y-AM" sz="12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4</a:t>
              </a:r>
              <a:r>
                <a:rPr lang="en-US" sz="12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2</a:t>
              </a:r>
              <a:r>
                <a:rPr lang="en" sz="12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%</a:t>
              </a:r>
              <a:endParaRPr sz="1200" dirty="0">
                <a:solidFill>
                  <a:schemeClr val="accent1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521" name="Google Shape;2629;p34"/>
          <p:cNvGrpSpPr/>
          <p:nvPr/>
        </p:nvGrpSpPr>
        <p:grpSpPr>
          <a:xfrm>
            <a:off x="2119853" y="3413169"/>
            <a:ext cx="3852250" cy="246900"/>
            <a:chOff x="3292662" y="3293575"/>
            <a:chExt cx="1114153" cy="246900"/>
          </a:xfrm>
        </p:grpSpPr>
        <p:sp>
          <p:nvSpPr>
            <p:cNvPr id="522" name="Google Shape;2630;p34"/>
            <p:cNvSpPr txBox="1"/>
            <p:nvPr/>
          </p:nvSpPr>
          <p:spPr>
            <a:xfrm>
              <a:off x="3393180" y="3431303"/>
              <a:ext cx="1013635" cy="102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900" dirty="0">
                  <a:solidFill>
                    <a:schemeClr val="accent1"/>
                  </a:solidFill>
                  <a:latin typeface="GHEA Grapalat" panose="02000506050000020003" pitchFamily="50" charset="0"/>
                </a:rPr>
                <a:t>F</a:t>
              </a:r>
              <a:r>
                <a:rPr lang="hy-AM" sz="900" dirty="0">
                  <a:solidFill>
                    <a:schemeClr val="accent1"/>
                  </a:solidFill>
                  <a:latin typeface="GHEA Grapalat" panose="02000506050000020003" pitchFamily="50" charset="0"/>
                </a:rPr>
                <a:t> </a:t>
              </a:r>
              <a:r>
                <a:rPr lang="hy-AM" sz="900" dirty="0">
                  <a:latin typeface="GHEA Grapalat" panose="02000506050000020003" pitchFamily="50" charset="0"/>
                </a:rPr>
                <a:t>«Շինարարություն»</a:t>
              </a:r>
              <a:endParaRPr lang="en-US" sz="900" dirty="0">
                <a:latin typeface="GHEA Grapalat" panose="02000506050000020003" pitchFamily="50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523" name="Google Shape;2631;p34"/>
            <p:cNvSpPr txBox="1"/>
            <p:nvPr/>
          </p:nvSpPr>
          <p:spPr>
            <a:xfrm>
              <a:off x="3292662" y="3293575"/>
              <a:ext cx="179938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24</a:t>
              </a:r>
              <a:r>
                <a:rPr lang="en" sz="12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%</a:t>
              </a:r>
              <a:endParaRPr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524" name="Google Shape;2629;p34"/>
          <p:cNvGrpSpPr/>
          <p:nvPr/>
        </p:nvGrpSpPr>
        <p:grpSpPr>
          <a:xfrm>
            <a:off x="2120748" y="3915233"/>
            <a:ext cx="3030790" cy="246900"/>
            <a:chOff x="3283062" y="3312625"/>
            <a:chExt cx="1145483" cy="246900"/>
          </a:xfrm>
        </p:grpSpPr>
        <p:sp>
          <p:nvSpPr>
            <p:cNvPr id="525" name="Google Shape;2630;p34"/>
            <p:cNvSpPr txBox="1"/>
            <p:nvPr/>
          </p:nvSpPr>
          <p:spPr>
            <a:xfrm>
              <a:off x="3414910" y="3456699"/>
              <a:ext cx="1013635" cy="102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900" dirty="0">
                  <a:solidFill>
                    <a:schemeClr val="accent1"/>
                  </a:solidFill>
                  <a:latin typeface="GHEA Grapalat" panose="02000506050000020003" pitchFamily="50" charset="0"/>
                </a:rPr>
                <a:t>H</a:t>
              </a:r>
              <a:r>
                <a:rPr lang="hy-AM" sz="900" dirty="0">
                  <a:solidFill>
                    <a:schemeClr val="accent1"/>
                  </a:solidFill>
                  <a:latin typeface="GHEA Grapalat" panose="02000506050000020003" pitchFamily="50" charset="0"/>
                </a:rPr>
                <a:t> </a:t>
              </a:r>
              <a:r>
                <a:rPr lang="hy-AM" sz="900" dirty="0">
                  <a:latin typeface="GHEA Grapalat" panose="02000506050000020003" pitchFamily="50" charset="0"/>
                </a:rPr>
                <a:t>«Փոխադրում և պահեստային տնտեսություն»</a:t>
              </a:r>
              <a:endParaRPr lang="en-US" sz="900" dirty="0">
                <a:latin typeface="GHEA Grapalat" panose="02000506050000020003" pitchFamily="50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526" name="Google Shape;2631;p34"/>
            <p:cNvSpPr txBox="1"/>
            <p:nvPr/>
          </p:nvSpPr>
          <p:spPr>
            <a:xfrm>
              <a:off x="3283062" y="3312625"/>
              <a:ext cx="206117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9</a:t>
              </a:r>
              <a:r>
                <a:rPr lang="en" sz="12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%</a:t>
              </a:r>
              <a:endParaRPr sz="1200" dirty="0">
                <a:solidFill>
                  <a:schemeClr val="accent1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599" name="Google Shape;2621;p34"/>
          <p:cNvSpPr/>
          <p:nvPr/>
        </p:nvSpPr>
        <p:spPr>
          <a:xfrm rot="5400000">
            <a:off x="5923706" y="2712509"/>
            <a:ext cx="171000" cy="15965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600" name="Google Shape;2622;p34"/>
          <p:cNvSpPr/>
          <p:nvPr/>
        </p:nvSpPr>
        <p:spPr>
          <a:xfrm rot="5400000">
            <a:off x="5947298" y="3195874"/>
            <a:ext cx="171000" cy="15965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601" name="Google Shape;2623;p34"/>
          <p:cNvSpPr/>
          <p:nvPr/>
        </p:nvSpPr>
        <p:spPr>
          <a:xfrm rot="5400000">
            <a:off x="5886603" y="1757554"/>
            <a:ext cx="171000" cy="15965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602" name="Google Shape;2624;p34"/>
          <p:cNvSpPr/>
          <p:nvPr/>
        </p:nvSpPr>
        <p:spPr>
          <a:xfrm rot="5400000">
            <a:off x="5939632" y="2219417"/>
            <a:ext cx="171000" cy="15965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603" name="Google Shape;2625;p34"/>
          <p:cNvSpPr/>
          <p:nvPr/>
        </p:nvSpPr>
        <p:spPr>
          <a:xfrm>
            <a:off x="5210913" y="3453802"/>
            <a:ext cx="9144" cy="1184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604" name="Google Shape;2626;p34"/>
          <p:cNvSpPr/>
          <p:nvPr/>
        </p:nvSpPr>
        <p:spPr>
          <a:xfrm>
            <a:off x="5234504" y="3937168"/>
            <a:ext cx="9144" cy="11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605" name="Google Shape;2627;p34"/>
          <p:cNvSpPr/>
          <p:nvPr/>
        </p:nvSpPr>
        <p:spPr>
          <a:xfrm>
            <a:off x="5217045" y="2496376"/>
            <a:ext cx="98270" cy="11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HEA Grapalat" panose="02000506050000020003" pitchFamily="50" charset="0"/>
            </a:endParaRPr>
          </a:p>
        </p:txBody>
      </p:sp>
      <p:grpSp>
        <p:nvGrpSpPr>
          <p:cNvPr id="607" name="Google Shape;2629;p34"/>
          <p:cNvGrpSpPr/>
          <p:nvPr/>
        </p:nvGrpSpPr>
        <p:grpSpPr>
          <a:xfrm>
            <a:off x="6836916" y="3358156"/>
            <a:ext cx="2284641" cy="283791"/>
            <a:chOff x="3342901" y="3240858"/>
            <a:chExt cx="1204964" cy="283791"/>
          </a:xfrm>
        </p:grpSpPr>
        <p:sp>
          <p:nvSpPr>
            <p:cNvPr id="608" name="Google Shape;2630;p34"/>
            <p:cNvSpPr txBox="1"/>
            <p:nvPr/>
          </p:nvSpPr>
          <p:spPr>
            <a:xfrm>
              <a:off x="3534230" y="3421823"/>
              <a:ext cx="1013635" cy="102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900" dirty="0">
                  <a:latin typeface="GHEA Grapalat" panose="02000506050000020003" pitchFamily="50" charset="0"/>
                </a:rPr>
                <a:t>J</a:t>
              </a:r>
              <a:r>
                <a:rPr lang="hy-AM" sz="900" dirty="0">
                  <a:latin typeface="GHEA Grapalat" panose="02000506050000020003" pitchFamily="50" charset="0"/>
                </a:rPr>
                <a:t> «Տեղեկատվություն և կապ»</a:t>
              </a:r>
              <a:endParaRPr lang="en-US" sz="900" dirty="0">
                <a:latin typeface="GHEA Grapalat" panose="02000506050000020003" pitchFamily="50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609" name="Google Shape;2631;p34"/>
            <p:cNvSpPr txBox="1"/>
            <p:nvPr/>
          </p:nvSpPr>
          <p:spPr>
            <a:xfrm>
              <a:off x="3342901" y="3240858"/>
              <a:ext cx="252188" cy="2678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 3</a:t>
              </a:r>
              <a:r>
                <a:rPr lang="en" sz="1200" dirty="0">
                  <a:solidFill>
                    <a:schemeClr val="accent1"/>
                  </a:solidFill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rPr>
                <a:t>%</a:t>
              </a:r>
              <a:endParaRPr sz="1200" dirty="0">
                <a:solidFill>
                  <a:schemeClr val="accent1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pic>
        <p:nvPicPr>
          <p:cNvPr id="617" name="object 43"/>
          <p:cNvPicPr/>
          <p:nvPr/>
        </p:nvPicPr>
        <p:blipFill>
          <a:blip r:embed="rId9" cstate="print">
            <a:grayscl/>
          </a:blip>
          <a:stretch>
            <a:fillRect/>
          </a:stretch>
        </p:blipFill>
        <p:spPr>
          <a:xfrm>
            <a:off x="4870627" y="3311084"/>
            <a:ext cx="314324" cy="314324"/>
          </a:xfrm>
          <a:prstGeom prst="rect">
            <a:avLst/>
          </a:prstGeom>
        </p:spPr>
      </p:pic>
      <p:sp>
        <p:nvSpPr>
          <p:cNvPr id="638" name="Google Shape;2630;p34"/>
          <p:cNvSpPr txBox="1"/>
          <p:nvPr/>
        </p:nvSpPr>
        <p:spPr>
          <a:xfrm>
            <a:off x="7210618" y="3998972"/>
            <a:ext cx="1921880" cy="10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900" dirty="0">
                <a:latin typeface="GHEA Grapalat" panose="02000506050000020003" pitchFamily="50" charset="0"/>
              </a:rPr>
              <a:t>M</a:t>
            </a:r>
            <a:r>
              <a:rPr lang="hy-AM" sz="900" dirty="0">
                <a:latin typeface="GHEA Grapalat" panose="02000506050000020003" pitchFamily="50" charset="0"/>
              </a:rPr>
              <a:t> </a:t>
            </a:r>
            <a:r>
              <a:rPr lang="en-US" sz="900" dirty="0">
                <a:latin typeface="GHEA Grapalat" panose="02000506050000020003" pitchFamily="50" charset="0"/>
              </a:rPr>
              <a:t> </a:t>
            </a:r>
            <a:r>
              <a:rPr lang="hy-AM" sz="900" dirty="0">
                <a:latin typeface="GHEA Grapalat" panose="02000506050000020003" pitchFamily="50" charset="0"/>
              </a:rPr>
              <a:t>«Մասնագիտական, գիտական եվ տեխնիկական գործունեություն»</a:t>
            </a:r>
            <a:endParaRPr lang="en-US" sz="900" dirty="0">
              <a:latin typeface="GHEA Grapalat" panose="02000506050000020003" pitchFamily="50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39" name="Google Shape;2631;p34"/>
          <p:cNvSpPr txBox="1"/>
          <p:nvPr/>
        </p:nvSpPr>
        <p:spPr>
          <a:xfrm>
            <a:off x="6872321" y="3866955"/>
            <a:ext cx="640667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2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&lt;</a:t>
            </a:r>
            <a:r>
              <a:rPr lang="hy-AM" sz="1200" dirty="0">
                <a:solidFill>
                  <a:schemeClr val="accent2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r>
              <a:rPr lang="en" sz="1200" dirty="0">
                <a:solidFill>
                  <a:schemeClr val="accent2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%</a:t>
            </a:r>
            <a:endParaRPr sz="1200" dirty="0">
              <a:solidFill>
                <a:schemeClr val="accent2"/>
              </a:solidFill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40" name="Google Shape;2630;p34"/>
          <p:cNvSpPr txBox="1"/>
          <p:nvPr/>
        </p:nvSpPr>
        <p:spPr>
          <a:xfrm>
            <a:off x="7187279" y="2575950"/>
            <a:ext cx="1921880" cy="10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900" dirty="0">
                <a:latin typeface="GHEA Grapalat" panose="02000506050000020003" pitchFamily="50" charset="0"/>
              </a:rPr>
              <a:t>Q</a:t>
            </a:r>
            <a:r>
              <a:rPr lang="hy-AM" sz="900" dirty="0">
                <a:latin typeface="GHEA Grapalat" panose="02000506050000020003" pitchFamily="50" charset="0"/>
              </a:rPr>
              <a:t> «Առողջապահություն և բնակչության սոցիալական սպասարկում»</a:t>
            </a:r>
            <a:endParaRPr lang="en-US" sz="900" dirty="0">
              <a:latin typeface="GHEA Grapalat" panose="02000506050000020003" pitchFamily="50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41" name="Google Shape;2631;p34"/>
          <p:cNvSpPr txBox="1"/>
          <p:nvPr/>
        </p:nvSpPr>
        <p:spPr>
          <a:xfrm>
            <a:off x="6852792" y="2443933"/>
            <a:ext cx="640667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7</a:t>
            </a:r>
            <a:r>
              <a:rPr lang="en" sz="1200" dirty="0">
                <a:solidFill>
                  <a:schemeClr val="accent1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%</a:t>
            </a:r>
            <a:endParaRPr sz="1200" dirty="0">
              <a:solidFill>
                <a:schemeClr val="accent1"/>
              </a:solidFill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pic>
        <p:nvPicPr>
          <p:cNvPr id="642" name="object 48"/>
          <p:cNvPicPr/>
          <p:nvPr/>
        </p:nvPicPr>
        <p:blipFill>
          <a:blip r:embed="rId8" cstate="print">
            <a:grayscl/>
          </a:blip>
          <a:stretch>
            <a:fillRect/>
          </a:stretch>
        </p:blipFill>
        <p:spPr>
          <a:xfrm>
            <a:off x="4722643" y="2253129"/>
            <a:ext cx="513513" cy="513513"/>
          </a:xfrm>
          <a:prstGeom prst="rect">
            <a:avLst/>
          </a:prstGeom>
        </p:spPr>
      </p:pic>
      <p:sp>
        <p:nvSpPr>
          <p:cNvPr id="644" name="Google Shape;2630;p34"/>
          <p:cNvSpPr txBox="1"/>
          <p:nvPr/>
        </p:nvSpPr>
        <p:spPr>
          <a:xfrm>
            <a:off x="7210618" y="3063885"/>
            <a:ext cx="1921880" cy="10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900" dirty="0">
                <a:latin typeface="GHEA Grapalat" panose="02000506050000020003" pitchFamily="50" charset="0"/>
              </a:rPr>
              <a:t>D</a:t>
            </a:r>
            <a:r>
              <a:rPr lang="hy-AM" sz="900" dirty="0">
                <a:latin typeface="GHEA Grapalat" panose="02000506050000020003" pitchFamily="50" charset="0"/>
              </a:rPr>
              <a:t> «Էլեկտրականության, գազի, գոլորշու և լավորակ օդի մատակարարում»</a:t>
            </a:r>
            <a:endParaRPr lang="en-US" sz="900" dirty="0">
              <a:latin typeface="GHEA Grapalat" panose="02000506050000020003" pitchFamily="50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45" name="Google Shape;2631;p34"/>
          <p:cNvSpPr txBox="1"/>
          <p:nvPr/>
        </p:nvSpPr>
        <p:spPr>
          <a:xfrm>
            <a:off x="6863165" y="2906468"/>
            <a:ext cx="640667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11</a:t>
            </a:r>
            <a:r>
              <a:rPr lang="en" sz="1200" dirty="0">
                <a:solidFill>
                  <a:schemeClr val="accent1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%</a:t>
            </a:r>
            <a:endParaRPr sz="1200" dirty="0">
              <a:solidFill>
                <a:schemeClr val="accent1"/>
              </a:solidFill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198" name="Straight Connector 197"/>
          <p:cNvCxnSpPr/>
          <p:nvPr/>
        </p:nvCxnSpPr>
        <p:spPr>
          <a:xfrm>
            <a:off x="0" y="4901413"/>
            <a:ext cx="3487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-47695" y="4932643"/>
            <a:ext cx="33858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700" dirty="0">
                <a:latin typeface="GHEA Grapalat" panose="02000506050000020003" pitchFamily="50" charset="0"/>
              </a:rPr>
              <a:t>Միջոցառման հիմնական թիրախային ոլորտն է մշակող արդյունաբերությունը</a:t>
            </a:r>
            <a:endParaRPr lang="en-US" sz="700" dirty="0">
              <a:latin typeface="GHEA Grapalat" panose="02000506050000020003" pitchFamily="50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E2960E-98DD-1A2A-C08D-9223A8AC09F3}"/>
              </a:ext>
            </a:extLst>
          </p:cNvPr>
          <p:cNvGrpSpPr/>
          <p:nvPr/>
        </p:nvGrpSpPr>
        <p:grpSpPr>
          <a:xfrm>
            <a:off x="7996375" y="56778"/>
            <a:ext cx="1210736" cy="456140"/>
            <a:chOff x="946506" y="1370737"/>
            <a:chExt cx="2022542" cy="76762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D155B93-C2BB-CD3B-8743-2273098B7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25761" r="185" b="26230"/>
            <a:stretch/>
          </p:blipFill>
          <p:spPr>
            <a:xfrm>
              <a:off x="946506" y="1370737"/>
              <a:ext cx="451107" cy="451943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CE90C65-B116-3594-C873-057A53488B7D}"/>
                </a:ext>
              </a:extLst>
            </p:cNvPr>
            <p:cNvGrpSpPr/>
            <p:nvPr/>
          </p:nvGrpSpPr>
          <p:grpSpPr>
            <a:xfrm flipH="1">
              <a:off x="1471215" y="1397002"/>
              <a:ext cx="45719" cy="741362"/>
              <a:chOff x="1516922" y="1397001"/>
              <a:chExt cx="45719" cy="51682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916F039-055B-0968-EF19-CE9DA261AF27}"/>
                  </a:ext>
                </a:extLst>
              </p:cNvPr>
              <p:cNvSpPr/>
              <p:nvPr/>
            </p:nvSpPr>
            <p:spPr>
              <a:xfrm>
                <a:off x="1516922" y="1397001"/>
                <a:ext cx="45719" cy="172274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A8DF08F-B009-E047-5DC1-3CBC9676AB8E}"/>
                  </a:ext>
                </a:extLst>
              </p:cNvPr>
              <p:cNvSpPr/>
              <p:nvPr/>
            </p:nvSpPr>
            <p:spPr>
              <a:xfrm>
                <a:off x="1516922" y="1569275"/>
                <a:ext cx="45719" cy="172274"/>
              </a:xfrm>
              <a:prstGeom prst="rect">
                <a:avLst/>
              </a:prstGeom>
              <a:solidFill>
                <a:srgbClr val="001A5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04E5A52-367D-CEFA-9537-E584FAE63FEA}"/>
                  </a:ext>
                </a:extLst>
              </p:cNvPr>
              <p:cNvSpPr/>
              <p:nvPr/>
            </p:nvSpPr>
            <p:spPr>
              <a:xfrm>
                <a:off x="1516922" y="1741549"/>
                <a:ext cx="45719" cy="172274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DBB37919-9856-1D31-1E2D-620DD0BEBB2F}"/>
                </a:ext>
              </a:extLst>
            </p:cNvPr>
            <p:cNvSpPr txBox="1">
              <a:spLocks/>
            </p:cNvSpPr>
            <p:nvPr/>
          </p:nvSpPr>
          <p:spPr>
            <a:xfrm>
              <a:off x="1516935" y="1413454"/>
              <a:ext cx="1452113" cy="3665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100" b="1" kern="1200" cap="all" baseline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hy-AM" sz="600" b="0" cap="none" dirty="0"/>
                <a:t>Էկոնոմիկայի Նախարարություն</a:t>
              </a:r>
              <a:endParaRPr lang="en-US" sz="600" b="0" cap="none" dirty="0"/>
            </a:p>
          </p:txBody>
        </p:sp>
      </p:grpSp>
      <p:grpSp>
        <p:nvGrpSpPr>
          <p:cNvPr id="2" name="Google Shape;2493;p34">
            <a:extLst>
              <a:ext uri="{FF2B5EF4-FFF2-40B4-BE49-F238E27FC236}">
                <a16:creationId xmlns:a16="http://schemas.microsoft.com/office/drawing/2014/main" id="{88532389-A1FB-A6C9-218F-191885C40A8D}"/>
              </a:ext>
            </a:extLst>
          </p:cNvPr>
          <p:cNvGrpSpPr/>
          <p:nvPr/>
        </p:nvGrpSpPr>
        <p:grpSpPr>
          <a:xfrm>
            <a:off x="3667271" y="908085"/>
            <a:ext cx="822376" cy="1167842"/>
            <a:chOff x="1354980" y="1088199"/>
            <a:chExt cx="1335089" cy="1895936"/>
          </a:xfrm>
        </p:grpSpPr>
        <p:grpSp>
          <p:nvGrpSpPr>
            <p:cNvPr id="3" name="Google Shape;2494;p34">
              <a:extLst>
                <a:ext uri="{FF2B5EF4-FFF2-40B4-BE49-F238E27FC236}">
                  <a16:creationId xmlns:a16="http://schemas.microsoft.com/office/drawing/2014/main" id="{51ABE014-33C3-33D9-E586-59BDFABD6711}"/>
                </a:ext>
              </a:extLst>
            </p:cNvPr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30" name="Google Shape;2495;p34">
                <a:extLst>
                  <a:ext uri="{FF2B5EF4-FFF2-40B4-BE49-F238E27FC236}">
                    <a16:creationId xmlns:a16="http://schemas.microsoft.com/office/drawing/2014/main" id="{5A821F8F-ED8D-7758-9C06-483515BA0D97}"/>
                  </a:ext>
                </a:extLst>
              </p:cNvPr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31" name="Google Shape;2496;p34">
                <a:extLst>
                  <a:ext uri="{FF2B5EF4-FFF2-40B4-BE49-F238E27FC236}">
                    <a16:creationId xmlns:a16="http://schemas.microsoft.com/office/drawing/2014/main" id="{32156CAF-8C2E-C513-FA98-96C586100CDD}"/>
                  </a:ext>
                </a:extLst>
              </p:cNvPr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6000" cap="flat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4" name="Google Shape;2497;p34">
              <a:extLst>
                <a:ext uri="{FF2B5EF4-FFF2-40B4-BE49-F238E27FC236}">
                  <a16:creationId xmlns:a16="http://schemas.microsoft.com/office/drawing/2014/main" id="{ED27B3EF-F949-D551-C088-3C46BE15BCF0}"/>
                </a:ext>
              </a:extLst>
            </p:cNvPr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18" name="Google Shape;2498;p34">
                <a:extLst>
                  <a:ext uri="{FF2B5EF4-FFF2-40B4-BE49-F238E27FC236}">
                    <a16:creationId xmlns:a16="http://schemas.microsoft.com/office/drawing/2014/main" id="{409F0A3C-0D0C-4592-6338-CE2BF865C6B1}"/>
                  </a:ext>
                </a:extLst>
              </p:cNvPr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9" name="Google Shape;2499;p34">
                <a:extLst>
                  <a:ext uri="{FF2B5EF4-FFF2-40B4-BE49-F238E27FC236}">
                    <a16:creationId xmlns:a16="http://schemas.microsoft.com/office/drawing/2014/main" id="{3E0F3F64-68AF-83A2-15C8-75A43EEA3A4B}"/>
                  </a:ext>
                </a:extLst>
              </p:cNvPr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0" name="Google Shape;2500;p34">
                <a:extLst>
                  <a:ext uri="{FF2B5EF4-FFF2-40B4-BE49-F238E27FC236}">
                    <a16:creationId xmlns:a16="http://schemas.microsoft.com/office/drawing/2014/main" id="{BF414510-86E7-96DA-3DBB-99B2D2B7B066}"/>
                  </a:ext>
                </a:extLst>
              </p:cNvPr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1" name="Google Shape;2501;p34">
                <a:extLst>
                  <a:ext uri="{FF2B5EF4-FFF2-40B4-BE49-F238E27FC236}">
                    <a16:creationId xmlns:a16="http://schemas.microsoft.com/office/drawing/2014/main" id="{466E829D-0F40-015A-A570-84EB2B96588A}"/>
                  </a:ext>
                </a:extLst>
              </p:cNvPr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2" name="Google Shape;2502;p34">
                <a:extLst>
                  <a:ext uri="{FF2B5EF4-FFF2-40B4-BE49-F238E27FC236}">
                    <a16:creationId xmlns:a16="http://schemas.microsoft.com/office/drawing/2014/main" id="{1943E3C2-E543-EA8E-9D3E-949F669A9E1D}"/>
                  </a:ext>
                </a:extLst>
              </p:cNvPr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3" name="Google Shape;2503;p34">
                <a:extLst>
                  <a:ext uri="{FF2B5EF4-FFF2-40B4-BE49-F238E27FC236}">
                    <a16:creationId xmlns:a16="http://schemas.microsoft.com/office/drawing/2014/main" id="{539B7AF6-10DC-428A-51A5-67BBFB9A5FF9}"/>
                  </a:ext>
                </a:extLst>
              </p:cNvPr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4" name="Google Shape;2504;p34">
                <a:extLst>
                  <a:ext uri="{FF2B5EF4-FFF2-40B4-BE49-F238E27FC236}">
                    <a16:creationId xmlns:a16="http://schemas.microsoft.com/office/drawing/2014/main" id="{1B716812-51C0-B73F-FD25-56DBB52AC3AA}"/>
                  </a:ext>
                </a:extLst>
              </p:cNvPr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5" name="Google Shape;2505;p34">
                <a:extLst>
                  <a:ext uri="{FF2B5EF4-FFF2-40B4-BE49-F238E27FC236}">
                    <a16:creationId xmlns:a16="http://schemas.microsoft.com/office/drawing/2014/main" id="{4D7EA6E2-A172-E056-7AC5-7F64D7F2BBF6}"/>
                  </a:ext>
                </a:extLst>
              </p:cNvPr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6" name="Google Shape;2506;p34">
                <a:extLst>
                  <a:ext uri="{FF2B5EF4-FFF2-40B4-BE49-F238E27FC236}">
                    <a16:creationId xmlns:a16="http://schemas.microsoft.com/office/drawing/2014/main" id="{87645FAE-0152-E069-0913-3B3E9E289A15}"/>
                  </a:ext>
                </a:extLst>
              </p:cNvPr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7" name="Google Shape;2507;p34">
                <a:extLst>
                  <a:ext uri="{FF2B5EF4-FFF2-40B4-BE49-F238E27FC236}">
                    <a16:creationId xmlns:a16="http://schemas.microsoft.com/office/drawing/2014/main" id="{F5B9630E-33A3-F26E-30D4-E3C29CC3B8B4}"/>
                  </a:ext>
                </a:extLst>
              </p:cNvPr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8" name="Google Shape;2508;p34">
                <a:extLst>
                  <a:ext uri="{FF2B5EF4-FFF2-40B4-BE49-F238E27FC236}">
                    <a16:creationId xmlns:a16="http://schemas.microsoft.com/office/drawing/2014/main" id="{E1EABBF3-4941-AD68-8CB9-FEA6F1BC71B5}"/>
                  </a:ext>
                </a:extLst>
              </p:cNvPr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9" name="Google Shape;2509;p34">
                <a:extLst>
                  <a:ext uri="{FF2B5EF4-FFF2-40B4-BE49-F238E27FC236}">
                    <a16:creationId xmlns:a16="http://schemas.microsoft.com/office/drawing/2014/main" id="{D91B0C6B-7D32-2210-3A41-30AF01A276A4}"/>
                  </a:ext>
                </a:extLst>
              </p:cNvPr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5" name="Google Shape;2511;p34">
              <a:extLst>
                <a:ext uri="{FF2B5EF4-FFF2-40B4-BE49-F238E27FC236}">
                  <a16:creationId xmlns:a16="http://schemas.microsoft.com/office/drawing/2014/main" id="{E2A9857F-8315-5A17-5F6F-1ECD4BA834DE}"/>
                </a:ext>
              </a:extLst>
            </p:cNvPr>
            <p:cNvSpPr/>
            <p:nvPr/>
          </p:nvSpPr>
          <p:spPr>
            <a:xfrm>
              <a:off x="1717620" y="2509736"/>
              <a:ext cx="10464" cy="227434"/>
            </a:xfrm>
            <a:custGeom>
              <a:avLst/>
              <a:gdLst/>
              <a:ahLst/>
              <a:cxnLst/>
              <a:rect l="l" t="t" r="r" b="b"/>
              <a:pathLst>
                <a:path w="331" h="7195" extrusionOk="0">
                  <a:moveTo>
                    <a:pt x="1" y="1"/>
                  </a:moveTo>
                  <a:lnTo>
                    <a:pt x="1" y="7194"/>
                  </a:lnTo>
                  <a:lnTo>
                    <a:pt x="331" y="7194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6" name="Google Shape;2512;p34">
              <a:extLst>
                <a:ext uri="{FF2B5EF4-FFF2-40B4-BE49-F238E27FC236}">
                  <a16:creationId xmlns:a16="http://schemas.microsoft.com/office/drawing/2014/main" id="{D3A7FB8C-51EE-1E09-A1A2-C903215947A1}"/>
                </a:ext>
              </a:extLst>
            </p:cNvPr>
            <p:cNvSpPr/>
            <p:nvPr/>
          </p:nvSpPr>
          <p:spPr>
            <a:xfrm>
              <a:off x="1354980" y="1088199"/>
              <a:ext cx="1310393" cy="1895936"/>
            </a:xfrm>
            <a:custGeom>
              <a:avLst/>
              <a:gdLst/>
              <a:ahLst/>
              <a:cxnLst/>
              <a:rect l="l" t="t" r="r" b="b"/>
              <a:pathLst>
                <a:path w="41455" h="59979" extrusionOk="0">
                  <a:moveTo>
                    <a:pt x="7613" y="0"/>
                  </a:moveTo>
                  <a:lnTo>
                    <a:pt x="7613" y="510"/>
                  </a:lnTo>
                  <a:lnTo>
                    <a:pt x="9112" y="510"/>
                  </a:lnTo>
                  <a:lnTo>
                    <a:pt x="9112" y="0"/>
                  </a:lnTo>
                  <a:close/>
                  <a:moveTo>
                    <a:pt x="10611" y="0"/>
                  </a:moveTo>
                  <a:lnTo>
                    <a:pt x="10611" y="510"/>
                  </a:lnTo>
                  <a:lnTo>
                    <a:pt x="12140" y="510"/>
                  </a:lnTo>
                  <a:lnTo>
                    <a:pt x="12140" y="0"/>
                  </a:lnTo>
                  <a:close/>
                  <a:moveTo>
                    <a:pt x="13638" y="0"/>
                  </a:moveTo>
                  <a:lnTo>
                    <a:pt x="13638" y="510"/>
                  </a:lnTo>
                  <a:lnTo>
                    <a:pt x="15137" y="510"/>
                  </a:lnTo>
                  <a:lnTo>
                    <a:pt x="15137" y="0"/>
                  </a:lnTo>
                  <a:close/>
                  <a:moveTo>
                    <a:pt x="16636" y="0"/>
                  </a:moveTo>
                  <a:lnTo>
                    <a:pt x="16636" y="510"/>
                  </a:lnTo>
                  <a:lnTo>
                    <a:pt x="18134" y="510"/>
                  </a:lnTo>
                  <a:lnTo>
                    <a:pt x="18134" y="0"/>
                  </a:lnTo>
                  <a:close/>
                  <a:moveTo>
                    <a:pt x="19633" y="0"/>
                  </a:moveTo>
                  <a:lnTo>
                    <a:pt x="19633" y="510"/>
                  </a:lnTo>
                  <a:lnTo>
                    <a:pt x="21132" y="510"/>
                  </a:lnTo>
                  <a:lnTo>
                    <a:pt x="21132" y="0"/>
                  </a:lnTo>
                  <a:close/>
                  <a:moveTo>
                    <a:pt x="22631" y="0"/>
                  </a:moveTo>
                  <a:lnTo>
                    <a:pt x="22631" y="510"/>
                  </a:lnTo>
                  <a:lnTo>
                    <a:pt x="24159" y="510"/>
                  </a:lnTo>
                  <a:lnTo>
                    <a:pt x="24159" y="0"/>
                  </a:lnTo>
                  <a:close/>
                  <a:moveTo>
                    <a:pt x="25658" y="0"/>
                  </a:moveTo>
                  <a:lnTo>
                    <a:pt x="25658" y="510"/>
                  </a:lnTo>
                  <a:lnTo>
                    <a:pt x="27157" y="510"/>
                  </a:lnTo>
                  <a:lnTo>
                    <a:pt x="27157" y="0"/>
                  </a:lnTo>
                  <a:close/>
                  <a:moveTo>
                    <a:pt x="28655" y="0"/>
                  </a:moveTo>
                  <a:lnTo>
                    <a:pt x="28655" y="510"/>
                  </a:lnTo>
                  <a:lnTo>
                    <a:pt x="30154" y="510"/>
                  </a:lnTo>
                  <a:lnTo>
                    <a:pt x="30154" y="0"/>
                  </a:lnTo>
                  <a:close/>
                  <a:moveTo>
                    <a:pt x="31653" y="0"/>
                  </a:moveTo>
                  <a:lnTo>
                    <a:pt x="31653" y="510"/>
                  </a:lnTo>
                  <a:lnTo>
                    <a:pt x="33151" y="510"/>
                  </a:lnTo>
                  <a:lnTo>
                    <a:pt x="33151" y="0"/>
                  </a:lnTo>
                  <a:close/>
                  <a:moveTo>
                    <a:pt x="5066" y="0"/>
                  </a:moveTo>
                  <a:cubicBezTo>
                    <a:pt x="4946" y="0"/>
                    <a:pt x="4826" y="30"/>
                    <a:pt x="4706" y="30"/>
                  </a:cubicBezTo>
                  <a:lnTo>
                    <a:pt x="4616" y="30"/>
                  </a:lnTo>
                  <a:lnTo>
                    <a:pt x="4676" y="540"/>
                  </a:lnTo>
                  <a:cubicBezTo>
                    <a:pt x="4886" y="510"/>
                    <a:pt x="5066" y="510"/>
                    <a:pt x="5275" y="510"/>
                  </a:cubicBezTo>
                  <a:lnTo>
                    <a:pt x="6115" y="510"/>
                  </a:lnTo>
                  <a:lnTo>
                    <a:pt x="6115" y="0"/>
                  </a:lnTo>
                  <a:close/>
                  <a:moveTo>
                    <a:pt x="34680" y="0"/>
                  </a:moveTo>
                  <a:lnTo>
                    <a:pt x="34680" y="510"/>
                  </a:lnTo>
                  <a:lnTo>
                    <a:pt x="36179" y="510"/>
                  </a:lnTo>
                  <a:cubicBezTo>
                    <a:pt x="36598" y="510"/>
                    <a:pt x="37048" y="570"/>
                    <a:pt x="37468" y="689"/>
                  </a:cubicBezTo>
                  <a:lnTo>
                    <a:pt x="37588" y="210"/>
                  </a:lnTo>
                  <a:cubicBezTo>
                    <a:pt x="37558" y="180"/>
                    <a:pt x="37528" y="180"/>
                    <a:pt x="37498" y="180"/>
                  </a:cubicBezTo>
                  <a:cubicBezTo>
                    <a:pt x="37498" y="180"/>
                    <a:pt x="37498" y="150"/>
                    <a:pt x="37468" y="150"/>
                  </a:cubicBezTo>
                  <a:lnTo>
                    <a:pt x="37378" y="150"/>
                  </a:lnTo>
                  <a:cubicBezTo>
                    <a:pt x="37378" y="120"/>
                    <a:pt x="37348" y="120"/>
                    <a:pt x="37348" y="120"/>
                  </a:cubicBezTo>
                  <a:lnTo>
                    <a:pt x="37228" y="120"/>
                  </a:lnTo>
                  <a:cubicBezTo>
                    <a:pt x="37228" y="90"/>
                    <a:pt x="37228" y="90"/>
                    <a:pt x="37228" y="90"/>
                  </a:cubicBezTo>
                  <a:lnTo>
                    <a:pt x="37078" y="90"/>
                  </a:lnTo>
                  <a:cubicBezTo>
                    <a:pt x="37078" y="60"/>
                    <a:pt x="37078" y="60"/>
                    <a:pt x="37078" y="60"/>
                  </a:cubicBezTo>
                  <a:lnTo>
                    <a:pt x="36868" y="60"/>
                  </a:lnTo>
                  <a:cubicBezTo>
                    <a:pt x="36868" y="60"/>
                    <a:pt x="36868" y="60"/>
                    <a:pt x="36868" y="30"/>
                  </a:cubicBezTo>
                  <a:lnTo>
                    <a:pt x="36598" y="30"/>
                  </a:lnTo>
                  <a:cubicBezTo>
                    <a:pt x="36598" y="30"/>
                    <a:pt x="36598" y="0"/>
                    <a:pt x="36598" y="0"/>
                  </a:cubicBezTo>
                  <a:close/>
                  <a:moveTo>
                    <a:pt x="3177" y="450"/>
                  </a:moveTo>
                  <a:cubicBezTo>
                    <a:pt x="2818" y="599"/>
                    <a:pt x="2488" y="779"/>
                    <a:pt x="2158" y="1019"/>
                  </a:cubicBezTo>
                  <a:lnTo>
                    <a:pt x="2128" y="1019"/>
                  </a:lnTo>
                  <a:cubicBezTo>
                    <a:pt x="2128" y="1019"/>
                    <a:pt x="2128" y="1049"/>
                    <a:pt x="2128" y="1049"/>
                  </a:cubicBezTo>
                  <a:lnTo>
                    <a:pt x="2098" y="1049"/>
                  </a:lnTo>
                  <a:cubicBezTo>
                    <a:pt x="2098" y="1049"/>
                    <a:pt x="2098" y="1049"/>
                    <a:pt x="2098" y="1079"/>
                  </a:cubicBezTo>
                  <a:lnTo>
                    <a:pt x="2068" y="1079"/>
                  </a:lnTo>
                  <a:cubicBezTo>
                    <a:pt x="2008" y="1139"/>
                    <a:pt x="1948" y="1169"/>
                    <a:pt x="1888" y="1229"/>
                  </a:cubicBezTo>
                  <a:lnTo>
                    <a:pt x="2218" y="1619"/>
                  </a:lnTo>
                  <a:cubicBezTo>
                    <a:pt x="2578" y="1319"/>
                    <a:pt x="2967" y="1079"/>
                    <a:pt x="3357" y="899"/>
                  </a:cubicBezTo>
                  <a:lnTo>
                    <a:pt x="3177" y="450"/>
                  </a:lnTo>
                  <a:close/>
                  <a:moveTo>
                    <a:pt x="38966" y="809"/>
                  </a:moveTo>
                  <a:lnTo>
                    <a:pt x="38697" y="1229"/>
                  </a:lnTo>
                  <a:cubicBezTo>
                    <a:pt x="39086" y="1469"/>
                    <a:pt x="39446" y="1768"/>
                    <a:pt x="39746" y="2098"/>
                  </a:cubicBezTo>
                  <a:lnTo>
                    <a:pt x="40105" y="1768"/>
                  </a:lnTo>
                  <a:cubicBezTo>
                    <a:pt x="40105" y="1768"/>
                    <a:pt x="40105" y="1739"/>
                    <a:pt x="40076" y="1739"/>
                  </a:cubicBezTo>
                  <a:cubicBezTo>
                    <a:pt x="40076" y="1709"/>
                    <a:pt x="40076" y="1709"/>
                    <a:pt x="40076" y="1709"/>
                  </a:cubicBezTo>
                  <a:cubicBezTo>
                    <a:pt x="40046" y="1679"/>
                    <a:pt x="39986" y="1649"/>
                    <a:pt x="39956" y="1619"/>
                  </a:cubicBezTo>
                  <a:cubicBezTo>
                    <a:pt x="39956" y="1619"/>
                    <a:pt x="39956" y="1589"/>
                    <a:pt x="39956" y="1589"/>
                  </a:cubicBezTo>
                  <a:cubicBezTo>
                    <a:pt x="39926" y="1589"/>
                    <a:pt x="39926" y="1589"/>
                    <a:pt x="39926" y="1559"/>
                  </a:cubicBezTo>
                  <a:cubicBezTo>
                    <a:pt x="39896" y="1559"/>
                    <a:pt x="39896" y="1529"/>
                    <a:pt x="39866" y="1529"/>
                  </a:cubicBezTo>
                  <a:cubicBezTo>
                    <a:pt x="39866" y="1529"/>
                    <a:pt x="39866" y="1499"/>
                    <a:pt x="39866" y="1499"/>
                  </a:cubicBezTo>
                  <a:lnTo>
                    <a:pt x="39836" y="1499"/>
                  </a:lnTo>
                  <a:cubicBezTo>
                    <a:pt x="39836" y="1499"/>
                    <a:pt x="39836" y="1499"/>
                    <a:pt x="39836" y="1469"/>
                  </a:cubicBezTo>
                  <a:lnTo>
                    <a:pt x="39806" y="1469"/>
                  </a:lnTo>
                  <a:cubicBezTo>
                    <a:pt x="39806" y="1439"/>
                    <a:pt x="39806" y="1439"/>
                    <a:pt x="39806" y="1439"/>
                  </a:cubicBezTo>
                  <a:lnTo>
                    <a:pt x="39776" y="1439"/>
                  </a:lnTo>
                  <a:cubicBezTo>
                    <a:pt x="39776" y="1439"/>
                    <a:pt x="39776" y="1409"/>
                    <a:pt x="39776" y="1409"/>
                  </a:cubicBezTo>
                  <a:lnTo>
                    <a:pt x="39746" y="1409"/>
                  </a:lnTo>
                  <a:cubicBezTo>
                    <a:pt x="39746" y="1409"/>
                    <a:pt x="39746" y="1379"/>
                    <a:pt x="39746" y="1379"/>
                  </a:cubicBezTo>
                  <a:lnTo>
                    <a:pt x="39716" y="1379"/>
                  </a:lnTo>
                  <a:cubicBezTo>
                    <a:pt x="39716" y="1349"/>
                    <a:pt x="39716" y="1349"/>
                    <a:pt x="39716" y="1349"/>
                  </a:cubicBezTo>
                  <a:lnTo>
                    <a:pt x="39686" y="1349"/>
                  </a:lnTo>
                  <a:cubicBezTo>
                    <a:pt x="39686" y="1349"/>
                    <a:pt x="39686" y="1349"/>
                    <a:pt x="39686" y="1319"/>
                  </a:cubicBezTo>
                  <a:lnTo>
                    <a:pt x="39656" y="1319"/>
                  </a:lnTo>
                  <a:cubicBezTo>
                    <a:pt x="39656" y="1289"/>
                    <a:pt x="39626" y="1289"/>
                    <a:pt x="39626" y="1289"/>
                  </a:cubicBezTo>
                  <a:lnTo>
                    <a:pt x="39596" y="1289"/>
                  </a:lnTo>
                  <a:cubicBezTo>
                    <a:pt x="39596" y="1259"/>
                    <a:pt x="39596" y="1259"/>
                    <a:pt x="39596" y="1259"/>
                  </a:cubicBezTo>
                  <a:lnTo>
                    <a:pt x="39566" y="1259"/>
                  </a:lnTo>
                  <a:cubicBezTo>
                    <a:pt x="39566" y="1229"/>
                    <a:pt x="39566" y="1229"/>
                    <a:pt x="39566" y="1229"/>
                  </a:cubicBezTo>
                  <a:lnTo>
                    <a:pt x="39536" y="1229"/>
                  </a:lnTo>
                  <a:cubicBezTo>
                    <a:pt x="39536" y="1199"/>
                    <a:pt x="39536" y="1199"/>
                    <a:pt x="39536" y="1199"/>
                  </a:cubicBezTo>
                  <a:lnTo>
                    <a:pt x="39506" y="1199"/>
                  </a:lnTo>
                  <a:cubicBezTo>
                    <a:pt x="39506" y="1199"/>
                    <a:pt x="39506" y="1199"/>
                    <a:pt x="39506" y="1169"/>
                  </a:cubicBezTo>
                  <a:lnTo>
                    <a:pt x="39476" y="1169"/>
                  </a:lnTo>
                  <a:cubicBezTo>
                    <a:pt x="39476" y="1169"/>
                    <a:pt x="39476" y="1169"/>
                    <a:pt x="39476" y="1139"/>
                  </a:cubicBezTo>
                  <a:lnTo>
                    <a:pt x="39446" y="1139"/>
                  </a:lnTo>
                  <a:cubicBezTo>
                    <a:pt x="39446" y="1139"/>
                    <a:pt x="39416" y="1139"/>
                    <a:pt x="39416" y="1109"/>
                  </a:cubicBezTo>
                  <a:lnTo>
                    <a:pt x="39386" y="1109"/>
                  </a:lnTo>
                  <a:cubicBezTo>
                    <a:pt x="39386" y="1109"/>
                    <a:pt x="39386" y="1079"/>
                    <a:pt x="39386" y="1079"/>
                  </a:cubicBezTo>
                  <a:lnTo>
                    <a:pt x="39356" y="1079"/>
                  </a:lnTo>
                  <a:cubicBezTo>
                    <a:pt x="39356" y="1079"/>
                    <a:pt x="39356" y="1079"/>
                    <a:pt x="39356" y="1049"/>
                  </a:cubicBezTo>
                  <a:lnTo>
                    <a:pt x="39326" y="1049"/>
                  </a:lnTo>
                  <a:cubicBezTo>
                    <a:pt x="39206" y="959"/>
                    <a:pt x="39086" y="869"/>
                    <a:pt x="38966" y="809"/>
                  </a:cubicBezTo>
                  <a:close/>
                  <a:moveTo>
                    <a:pt x="899" y="2338"/>
                  </a:moveTo>
                  <a:cubicBezTo>
                    <a:pt x="899" y="2338"/>
                    <a:pt x="869" y="2368"/>
                    <a:pt x="869" y="2368"/>
                  </a:cubicBezTo>
                  <a:cubicBezTo>
                    <a:pt x="869" y="2368"/>
                    <a:pt x="869" y="2398"/>
                    <a:pt x="869" y="2398"/>
                  </a:cubicBezTo>
                  <a:lnTo>
                    <a:pt x="839" y="2398"/>
                  </a:lnTo>
                  <a:cubicBezTo>
                    <a:pt x="839" y="2398"/>
                    <a:pt x="839" y="2428"/>
                    <a:pt x="839" y="2428"/>
                  </a:cubicBezTo>
                  <a:cubicBezTo>
                    <a:pt x="809" y="2458"/>
                    <a:pt x="809" y="2458"/>
                    <a:pt x="809" y="2458"/>
                  </a:cubicBezTo>
                  <a:cubicBezTo>
                    <a:pt x="809" y="2488"/>
                    <a:pt x="809" y="2488"/>
                    <a:pt x="809" y="2488"/>
                  </a:cubicBezTo>
                  <a:cubicBezTo>
                    <a:pt x="779" y="2488"/>
                    <a:pt x="779" y="2518"/>
                    <a:pt x="779" y="2518"/>
                  </a:cubicBezTo>
                  <a:cubicBezTo>
                    <a:pt x="779" y="2518"/>
                    <a:pt x="779" y="2548"/>
                    <a:pt x="779" y="2548"/>
                  </a:cubicBezTo>
                  <a:lnTo>
                    <a:pt x="749" y="2548"/>
                  </a:lnTo>
                  <a:cubicBezTo>
                    <a:pt x="749" y="2548"/>
                    <a:pt x="749" y="2578"/>
                    <a:pt x="749" y="2578"/>
                  </a:cubicBezTo>
                  <a:lnTo>
                    <a:pt x="719" y="2578"/>
                  </a:lnTo>
                  <a:cubicBezTo>
                    <a:pt x="719" y="2608"/>
                    <a:pt x="719" y="2608"/>
                    <a:pt x="719" y="2608"/>
                  </a:cubicBezTo>
                  <a:cubicBezTo>
                    <a:pt x="719" y="2608"/>
                    <a:pt x="719" y="2608"/>
                    <a:pt x="719" y="2638"/>
                  </a:cubicBezTo>
                  <a:lnTo>
                    <a:pt x="689" y="2638"/>
                  </a:lnTo>
                  <a:cubicBezTo>
                    <a:pt x="689" y="2668"/>
                    <a:pt x="689" y="2668"/>
                    <a:pt x="689" y="2668"/>
                  </a:cubicBezTo>
                  <a:cubicBezTo>
                    <a:pt x="689" y="2668"/>
                    <a:pt x="689" y="2668"/>
                    <a:pt x="689" y="2698"/>
                  </a:cubicBezTo>
                  <a:lnTo>
                    <a:pt x="659" y="2698"/>
                  </a:lnTo>
                  <a:cubicBezTo>
                    <a:pt x="659" y="2698"/>
                    <a:pt x="659" y="2728"/>
                    <a:pt x="659" y="2728"/>
                  </a:cubicBezTo>
                  <a:cubicBezTo>
                    <a:pt x="659" y="2728"/>
                    <a:pt x="659" y="2728"/>
                    <a:pt x="659" y="2758"/>
                  </a:cubicBezTo>
                  <a:lnTo>
                    <a:pt x="629" y="2758"/>
                  </a:lnTo>
                  <a:cubicBezTo>
                    <a:pt x="629" y="2788"/>
                    <a:pt x="629" y="2788"/>
                    <a:pt x="629" y="2788"/>
                  </a:cubicBezTo>
                  <a:cubicBezTo>
                    <a:pt x="629" y="2818"/>
                    <a:pt x="599" y="2818"/>
                    <a:pt x="599" y="2818"/>
                  </a:cubicBezTo>
                  <a:cubicBezTo>
                    <a:pt x="599" y="2818"/>
                    <a:pt x="599" y="2818"/>
                    <a:pt x="599" y="2848"/>
                  </a:cubicBezTo>
                  <a:lnTo>
                    <a:pt x="570" y="2848"/>
                  </a:lnTo>
                  <a:cubicBezTo>
                    <a:pt x="570" y="2878"/>
                    <a:pt x="570" y="2878"/>
                    <a:pt x="570" y="2878"/>
                  </a:cubicBezTo>
                  <a:cubicBezTo>
                    <a:pt x="570" y="2908"/>
                    <a:pt x="570" y="2908"/>
                    <a:pt x="570" y="2908"/>
                  </a:cubicBezTo>
                  <a:lnTo>
                    <a:pt x="540" y="2908"/>
                  </a:lnTo>
                  <a:cubicBezTo>
                    <a:pt x="540" y="2937"/>
                    <a:pt x="540" y="2937"/>
                    <a:pt x="540" y="2937"/>
                  </a:cubicBezTo>
                  <a:cubicBezTo>
                    <a:pt x="540" y="2937"/>
                    <a:pt x="540" y="2937"/>
                    <a:pt x="540" y="2967"/>
                  </a:cubicBezTo>
                  <a:lnTo>
                    <a:pt x="510" y="2967"/>
                  </a:lnTo>
                  <a:cubicBezTo>
                    <a:pt x="510" y="2997"/>
                    <a:pt x="510" y="2997"/>
                    <a:pt x="510" y="2997"/>
                  </a:cubicBezTo>
                  <a:cubicBezTo>
                    <a:pt x="510" y="3027"/>
                    <a:pt x="510" y="3027"/>
                    <a:pt x="510" y="3027"/>
                  </a:cubicBezTo>
                  <a:cubicBezTo>
                    <a:pt x="510" y="3027"/>
                    <a:pt x="510" y="3027"/>
                    <a:pt x="480" y="3057"/>
                  </a:cubicBezTo>
                  <a:cubicBezTo>
                    <a:pt x="480" y="3087"/>
                    <a:pt x="480" y="3087"/>
                    <a:pt x="480" y="3087"/>
                  </a:cubicBezTo>
                  <a:cubicBezTo>
                    <a:pt x="480" y="3087"/>
                    <a:pt x="480" y="3087"/>
                    <a:pt x="480" y="3117"/>
                  </a:cubicBezTo>
                  <a:lnTo>
                    <a:pt x="450" y="3117"/>
                  </a:lnTo>
                  <a:cubicBezTo>
                    <a:pt x="450" y="3117"/>
                    <a:pt x="450" y="3147"/>
                    <a:pt x="450" y="3147"/>
                  </a:cubicBezTo>
                  <a:cubicBezTo>
                    <a:pt x="450" y="3147"/>
                    <a:pt x="450" y="3177"/>
                    <a:pt x="450" y="3177"/>
                  </a:cubicBezTo>
                  <a:lnTo>
                    <a:pt x="420" y="3177"/>
                  </a:lnTo>
                  <a:cubicBezTo>
                    <a:pt x="420" y="3177"/>
                    <a:pt x="420" y="3207"/>
                    <a:pt x="420" y="3207"/>
                  </a:cubicBezTo>
                  <a:cubicBezTo>
                    <a:pt x="420" y="3237"/>
                    <a:pt x="420" y="3237"/>
                    <a:pt x="420" y="3237"/>
                  </a:cubicBezTo>
                  <a:lnTo>
                    <a:pt x="390" y="3237"/>
                  </a:lnTo>
                  <a:cubicBezTo>
                    <a:pt x="390" y="3237"/>
                    <a:pt x="390" y="3237"/>
                    <a:pt x="390" y="3267"/>
                  </a:cubicBezTo>
                  <a:cubicBezTo>
                    <a:pt x="390" y="3297"/>
                    <a:pt x="390" y="3297"/>
                    <a:pt x="390" y="3297"/>
                  </a:cubicBezTo>
                  <a:cubicBezTo>
                    <a:pt x="390" y="3297"/>
                    <a:pt x="390" y="3327"/>
                    <a:pt x="390" y="3327"/>
                  </a:cubicBezTo>
                  <a:lnTo>
                    <a:pt x="360" y="3327"/>
                  </a:lnTo>
                  <a:cubicBezTo>
                    <a:pt x="360" y="3327"/>
                    <a:pt x="360" y="3357"/>
                    <a:pt x="360" y="3357"/>
                  </a:cubicBezTo>
                  <a:cubicBezTo>
                    <a:pt x="360" y="3357"/>
                    <a:pt x="360" y="3357"/>
                    <a:pt x="360" y="3387"/>
                  </a:cubicBezTo>
                  <a:cubicBezTo>
                    <a:pt x="300" y="3477"/>
                    <a:pt x="270" y="3597"/>
                    <a:pt x="240" y="3687"/>
                  </a:cubicBezTo>
                  <a:lnTo>
                    <a:pt x="719" y="3837"/>
                  </a:lnTo>
                  <a:cubicBezTo>
                    <a:pt x="869" y="3417"/>
                    <a:pt x="1049" y="2997"/>
                    <a:pt x="1319" y="2608"/>
                  </a:cubicBezTo>
                  <a:lnTo>
                    <a:pt x="899" y="2338"/>
                  </a:lnTo>
                  <a:close/>
                  <a:moveTo>
                    <a:pt x="40945" y="3027"/>
                  </a:moveTo>
                  <a:lnTo>
                    <a:pt x="40495" y="3237"/>
                  </a:lnTo>
                  <a:cubicBezTo>
                    <a:pt x="40675" y="3657"/>
                    <a:pt x="40825" y="4076"/>
                    <a:pt x="40885" y="4526"/>
                  </a:cubicBezTo>
                  <a:lnTo>
                    <a:pt x="41394" y="4436"/>
                  </a:lnTo>
                  <a:cubicBezTo>
                    <a:pt x="41304" y="3957"/>
                    <a:pt x="41155" y="3477"/>
                    <a:pt x="40945" y="3027"/>
                  </a:cubicBezTo>
                  <a:close/>
                  <a:moveTo>
                    <a:pt x="0" y="5156"/>
                  </a:moveTo>
                  <a:cubicBezTo>
                    <a:pt x="0" y="5186"/>
                    <a:pt x="0" y="5216"/>
                    <a:pt x="0" y="5245"/>
                  </a:cubicBezTo>
                  <a:lnTo>
                    <a:pt x="0" y="5275"/>
                  </a:lnTo>
                  <a:lnTo>
                    <a:pt x="0" y="6654"/>
                  </a:lnTo>
                  <a:lnTo>
                    <a:pt x="510" y="6654"/>
                  </a:lnTo>
                  <a:lnTo>
                    <a:pt x="510" y="5275"/>
                  </a:lnTo>
                  <a:lnTo>
                    <a:pt x="510" y="5186"/>
                  </a:lnTo>
                  <a:lnTo>
                    <a:pt x="0" y="5156"/>
                  </a:lnTo>
                  <a:close/>
                  <a:moveTo>
                    <a:pt x="40945" y="5965"/>
                  </a:moveTo>
                  <a:lnTo>
                    <a:pt x="40945" y="7464"/>
                  </a:lnTo>
                  <a:lnTo>
                    <a:pt x="41454" y="7464"/>
                  </a:lnTo>
                  <a:lnTo>
                    <a:pt x="41454" y="5965"/>
                  </a:lnTo>
                  <a:close/>
                  <a:moveTo>
                    <a:pt x="0" y="8183"/>
                  </a:moveTo>
                  <a:lnTo>
                    <a:pt x="0" y="9682"/>
                  </a:lnTo>
                  <a:lnTo>
                    <a:pt x="510" y="9682"/>
                  </a:lnTo>
                  <a:lnTo>
                    <a:pt x="510" y="8183"/>
                  </a:lnTo>
                  <a:close/>
                  <a:moveTo>
                    <a:pt x="40945" y="8962"/>
                  </a:moveTo>
                  <a:lnTo>
                    <a:pt x="40945" y="10461"/>
                  </a:lnTo>
                  <a:lnTo>
                    <a:pt x="41454" y="10461"/>
                  </a:lnTo>
                  <a:lnTo>
                    <a:pt x="41454" y="8962"/>
                  </a:lnTo>
                  <a:close/>
                  <a:moveTo>
                    <a:pt x="0" y="11180"/>
                  </a:moveTo>
                  <a:lnTo>
                    <a:pt x="0" y="12679"/>
                  </a:lnTo>
                  <a:lnTo>
                    <a:pt x="510" y="12679"/>
                  </a:lnTo>
                  <a:lnTo>
                    <a:pt x="510" y="11180"/>
                  </a:lnTo>
                  <a:close/>
                  <a:moveTo>
                    <a:pt x="40945" y="11960"/>
                  </a:moveTo>
                  <a:lnTo>
                    <a:pt x="40945" y="13458"/>
                  </a:lnTo>
                  <a:lnTo>
                    <a:pt x="41454" y="13458"/>
                  </a:lnTo>
                  <a:lnTo>
                    <a:pt x="41454" y="11960"/>
                  </a:lnTo>
                  <a:close/>
                  <a:moveTo>
                    <a:pt x="0" y="14178"/>
                  </a:moveTo>
                  <a:lnTo>
                    <a:pt x="0" y="15677"/>
                  </a:lnTo>
                  <a:lnTo>
                    <a:pt x="510" y="15677"/>
                  </a:lnTo>
                  <a:lnTo>
                    <a:pt x="510" y="14178"/>
                  </a:lnTo>
                  <a:close/>
                  <a:moveTo>
                    <a:pt x="40945" y="14957"/>
                  </a:moveTo>
                  <a:lnTo>
                    <a:pt x="40945" y="16456"/>
                  </a:lnTo>
                  <a:lnTo>
                    <a:pt x="41454" y="16456"/>
                  </a:lnTo>
                  <a:lnTo>
                    <a:pt x="41454" y="14957"/>
                  </a:lnTo>
                  <a:close/>
                  <a:moveTo>
                    <a:pt x="0" y="17175"/>
                  </a:moveTo>
                  <a:lnTo>
                    <a:pt x="0" y="18704"/>
                  </a:lnTo>
                  <a:lnTo>
                    <a:pt x="510" y="18704"/>
                  </a:lnTo>
                  <a:lnTo>
                    <a:pt x="510" y="17175"/>
                  </a:lnTo>
                  <a:close/>
                  <a:moveTo>
                    <a:pt x="40945" y="17985"/>
                  </a:moveTo>
                  <a:lnTo>
                    <a:pt x="40945" y="19483"/>
                  </a:lnTo>
                  <a:lnTo>
                    <a:pt x="41454" y="19483"/>
                  </a:lnTo>
                  <a:lnTo>
                    <a:pt x="41454" y="17985"/>
                  </a:lnTo>
                  <a:close/>
                  <a:moveTo>
                    <a:pt x="0" y="20203"/>
                  </a:moveTo>
                  <a:lnTo>
                    <a:pt x="0" y="21701"/>
                  </a:lnTo>
                  <a:lnTo>
                    <a:pt x="510" y="21701"/>
                  </a:lnTo>
                  <a:lnTo>
                    <a:pt x="510" y="20203"/>
                  </a:lnTo>
                  <a:close/>
                  <a:moveTo>
                    <a:pt x="40945" y="20982"/>
                  </a:moveTo>
                  <a:lnTo>
                    <a:pt x="40945" y="22481"/>
                  </a:lnTo>
                  <a:lnTo>
                    <a:pt x="41454" y="22481"/>
                  </a:lnTo>
                  <a:lnTo>
                    <a:pt x="41454" y="20982"/>
                  </a:lnTo>
                  <a:close/>
                  <a:moveTo>
                    <a:pt x="0" y="23200"/>
                  </a:moveTo>
                  <a:lnTo>
                    <a:pt x="0" y="24699"/>
                  </a:lnTo>
                  <a:lnTo>
                    <a:pt x="510" y="24699"/>
                  </a:lnTo>
                  <a:lnTo>
                    <a:pt x="510" y="23200"/>
                  </a:lnTo>
                  <a:close/>
                  <a:moveTo>
                    <a:pt x="40945" y="23979"/>
                  </a:moveTo>
                  <a:lnTo>
                    <a:pt x="40945" y="25478"/>
                  </a:lnTo>
                  <a:lnTo>
                    <a:pt x="41454" y="25478"/>
                  </a:lnTo>
                  <a:lnTo>
                    <a:pt x="41454" y="23979"/>
                  </a:lnTo>
                  <a:close/>
                  <a:moveTo>
                    <a:pt x="0" y="26197"/>
                  </a:moveTo>
                  <a:lnTo>
                    <a:pt x="0" y="27696"/>
                  </a:lnTo>
                  <a:lnTo>
                    <a:pt x="510" y="27696"/>
                  </a:lnTo>
                  <a:lnTo>
                    <a:pt x="510" y="26197"/>
                  </a:lnTo>
                  <a:close/>
                  <a:moveTo>
                    <a:pt x="40945" y="26977"/>
                  </a:moveTo>
                  <a:lnTo>
                    <a:pt x="40945" y="28506"/>
                  </a:lnTo>
                  <a:lnTo>
                    <a:pt x="41454" y="28506"/>
                  </a:lnTo>
                  <a:lnTo>
                    <a:pt x="41454" y="26977"/>
                  </a:lnTo>
                  <a:close/>
                  <a:moveTo>
                    <a:pt x="0" y="29195"/>
                  </a:moveTo>
                  <a:lnTo>
                    <a:pt x="0" y="30724"/>
                  </a:lnTo>
                  <a:lnTo>
                    <a:pt x="510" y="30724"/>
                  </a:lnTo>
                  <a:lnTo>
                    <a:pt x="510" y="29195"/>
                  </a:lnTo>
                  <a:close/>
                  <a:moveTo>
                    <a:pt x="40945" y="30004"/>
                  </a:moveTo>
                  <a:lnTo>
                    <a:pt x="40945" y="31503"/>
                  </a:lnTo>
                  <a:lnTo>
                    <a:pt x="41454" y="31503"/>
                  </a:lnTo>
                  <a:lnTo>
                    <a:pt x="41454" y="30004"/>
                  </a:lnTo>
                  <a:close/>
                  <a:moveTo>
                    <a:pt x="0" y="32222"/>
                  </a:moveTo>
                  <a:lnTo>
                    <a:pt x="0" y="33721"/>
                  </a:lnTo>
                  <a:lnTo>
                    <a:pt x="510" y="33721"/>
                  </a:lnTo>
                  <a:lnTo>
                    <a:pt x="510" y="32222"/>
                  </a:lnTo>
                  <a:close/>
                  <a:moveTo>
                    <a:pt x="40945" y="33002"/>
                  </a:moveTo>
                  <a:lnTo>
                    <a:pt x="40945" y="34500"/>
                  </a:lnTo>
                  <a:lnTo>
                    <a:pt x="41454" y="34500"/>
                  </a:lnTo>
                  <a:lnTo>
                    <a:pt x="41454" y="33002"/>
                  </a:lnTo>
                  <a:close/>
                  <a:moveTo>
                    <a:pt x="0" y="35220"/>
                  </a:moveTo>
                  <a:lnTo>
                    <a:pt x="0" y="36718"/>
                  </a:lnTo>
                  <a:lnTo>
                    <a:pt x="510" y="36718"/>
                  </a:lnTo>
                  <a:lnTo>
                    <a:pt x="510" y="35220"/>
                  </a:lnTo>
                  <a:close/>
                  <a:moveTo>
                    <a:pt x="40945" y="35999"/>
                  </a:moveTo>
                  <a:lnTo>
                    <a:pt x="40945" y="37498"/>
                  </a:lnTo>
                  <a:lnTo>
                    <a:pt x="41454" y="37498"/>
                  </a:lnTo>
                  <a:lnTo>
                    <a:pt x="41454" y="35999"/>
                  </a:lnTo>
                  <a:close/>
                  <a:moveTo>
                    <a:pt x="0" y="38217"/>
                  </a:moveTo>
                  <a:lnTo>
                    <a:pt x="0" y="39716"/>
                  </a:lnTo>
                  <a:lnTo>
                    <a:pt x="510" y="39716"/>
                  </a:lnTo>
                  <a:lnTo>
                    <a:pt x="510" y="38217"/>
                  </a:lnTo>
                  <a:close/>
                  <a:moveTo>
                    <a:pt x="40945" y="38997"/>
                  </a:moveTo>
                  <a:lnTo>
                    <a:pt x="40945" y="40525"/>
                  </a:lnTo>
                  <a:lnTo>
                    <a:pt x="41454" y="40525"/>
                  </a:lnTo>
                  <a:lnTo>
                    <a:pt x="41454" y="38997"/>
                  </a:lnTo>
                  <a:close/>
                  <a:moveTo>
                    <a:pt x="0" y="41245"/>
                  </a:moveTo>
                  <a:lnTo>
                    <a:pt x="0" y="42743"/>
                  </a:lnTo>
                  <a:lnTo>
                    <a:pt x="510" y="42743"/>
                  </a:lnTo>
                  <a:lnTo>
                    <a:pt x="510" y="41245"/>
                  </a:lnTo>
                  <a:close/>
                  <a:moveTo>
                    <a:pt x="40945" y="42024"/>
                  </a:moveTo>
                  <a:lnTo>
                    <a:pt x="40945" y="43523"/>
                  </a:lnTo>
                  <a:lnTo>
                    <a:pt x="41454" y="43523"/>
                  </a:lnTo>
                  <a:lnTo>
                    <a:pt x="41454" y="42024"/>
                  </a:lnTo>
                  <a:close/>
                  <a:moveTo>
                    <a:pt x="0" y="44242"/>
                  </a:moveTo>
                  <a:lnTo>
                    <a:pt x="0" y="45741"/>
                  </a:lnTo>
                  <a:lnTo>
                    <a:pt x="510" y="45741"/>
                  </a:lnTo>
                  <a:lnTo>
                    <a:pt x="510" y="44242"/>
                  </a:lnTo>
                  <a:close/>
                  <a:moveTo>
                    <a:pt x="40945" y="45021"/>
                  </a:moveTo>
                  <a:lnTo>
                    <a:pt x="40945" y="46520"/>
                  </a:lnTo>
                  <a:lnTo>
                    <a:pt x="41454" y="46520"/>
                  </a:lnTo>
                  <a:lnTo>
                    <a:pt x="41454" y="45021"/>
                  </a:lnTo>
                  <a:close/>
                  <a:moveTo>
                    <a:pt x="0" y="47239"/>
                  </a:moveTo>
                  <a:lnTo>
                    <a:pt x="0" y="48738"/>
                  </a:lnTo>
                  <a:lnTo>
                    <a:pt x="510" y="48738"/>
                  </a:lnTo>
                  <a:lnTo>
                    <a:pt x="510" y="47239"/>
                  </a:lnTo>
                  <a:close/>
                  <a:moveTo>
                    <a:pt x="40945" y="48019"/>
                  </a:moveTo>
                  <a:lnTo>
                    <a:pt x="40945" y="49517"/>
                  </a:lnTo>
                  <a:lnTo>
                    <a:pt x="41454" y="49517"/>
                  </a:lnTo>
                  <a:lnTo>
                    <a:pt x="41454" y="48019"/>
                  </a:lnTo>
                  <a:close/>
                  <a:moveTo>
                    <a:pt x="0" y="50237"/>
                  </a:moveTo>
                  <a:lnTo>
                    <a:pt x="0" y="51736"/>
                  </a:lnTo>
                  <a:lnTo>
                    <a:pt x="510" y="51736"/>
                  </a:lnTo>
                  <a:lnTo>
                    <a:pt x="510" y="50237"/>
                  </a:lnTo>
                  <a:close/>
                  <a:moveTo>
                    <a:pt x="40945" y="51046"/>
                  </a:moveTo>
                  <a:lnTo>
                    <a:pt x="40945" y="52545"/>
                  </a:lnTo>
                  <a:lnTo>
                    <a:pt x="41454" y="52545"/>
                  </a:lnTo>
                  <a:lnTo>
                    <a:pt x="41454" y="51046"/>
                  </a:lnTo>
                  <a:close/>
                  <a:moveTo>
                    <a:pt x="0" y="53264"/>
                  </a:moveTo>
                  <a:lnTo>
                    <a:pt x="0" y="54703"/>
                  </a:lnTo>
                  <a:cubicBezTo>
                    <a:pt x="0" y="54733"/>
                    <a:pt x="0" y="54733"/>
                    <a:pt x="0" y="54763"/>
                  </a:cubicBezTo>
                  <a:lnTo>
                    <a:pt x="510" y="54763"/>
                  </a:lnTo>
                  <a:lnTo>
                    <a:pt x="510" y="54703"/>
                  </a:lnTo>
                  <a:lnTo>
                    <a:pt x="510" y="53264"/>
                  </a:lnTo>
                  <a:close/>
                  <a:moveTo>
                    <a:pt x="40945" y="54044"/>
                  </a:moveTo>
                  <a:lnTo>
                    <a:pt x="40945" y="54703"/>
                  </a:lnTo>
                  <a:cubicBezTo>
                    <a:pt x="40945" y="54943"/>
                    <a:pt x="40915" y="55213"/>
                    <a:pt x="40885" y="55452"/>
                  </a:cubicBezTo>
                  <a:lnTo>
                    <a:pt x="41394" y="55542"/>
                  </a:lnTo>
                  <a:cubicBezTo>
                    <a:pt x="41394" y="55512"/>
                    <a:pt x="41394" y="55452"/>
                    <a:pt x="41394" y="55422"/>
                  </a:cubicBezTo>
                  <a:cubicBezTo>
                    <a:pt x="41394" y="55422"/>
                    <a:pt x="41394" y="55422"/>
                    <a:pt x="41394" y="55392"/>
                  </a:cubicBezTo>
                  <a:cubicBezTo>
                    <a:pt x="41394" y="55392"/>
                    <a:pt x="41394" y="55392"/>
                    <a:pt x="41394" y="55362"/>
                  </a:cubicBezTo>
                  <a:cubicBezTo>
                    <a:pt x="41394" y="55362"/>
                    <a:pt x="41394" y="55332"/>
                    <a:pt x="41394" y="55332"/>
                  </a:cubicBezTo>
                  <a:lnTo>
                    <a:pt x="41424" y="55332"/>
                  </a:lnTo>
                  <a:cubicBezTo>
                    <a:pt x="41424" y="55183"/>
                    <a:pt x="41424" y="55033"/>
                    <a:pt x="41454" y="54883"/>
                  </a:cubicBezTo>
                  <a:cubicBezTo>
                    <a:pt x="41454" y="54883"/>
                    <a:pt x="41454" y="54853"/>
                    <a:pt x="41454" y="54853"/>
                  </a:cubicBezTo>
                  <a:cubicBezTo>
                    <a:pt x="41454" y="54823"/>
                    <a:pt x="41454" y="54823"/>
                    <a:pt x="41454" y="54823"/>
                  </a:cubicBezTo>
                  <a:lnTo>
                    <a:pt x="41454" y="54793"/>
                  </a:lnTo>
                  <a:lnTo>
                    <a:pt x="41454" y="54763"/>
                  </a:lnTo>
                  <a:lnTo>
                    <a:pt x="41454" y="54733"/>
                  </a:lnTo>
                  <a:lnTo>
                    <a:pt x="41454" y="54703"/>
                  </a:lnTo>
                  <a:lnTo>
                    <a:pt x="41454" y="54044"/>
                  </a:lnTo>
                  <a:close/>
                  <a:moveTo>
                    <a:pt x="689" y="56082"/>
                  </a:moveTo>
                  <a:lnTo>
                    <a:pt x="240" y="56232"/>
                  </a:lnTo>
                  <a:cubicBezTo>
                    <a:pt x="300" y="56442"/>
                    <a:pt x="360" y="56621"/>
                    <a:pt x="450" y="56801"/>
                  </a:cubicBezTo>
                  <a:cubicBezTo>
                    <a:pt x="450" y="56831"/>
                    <a:pt x="450" y="56831"/>
                    <a:pt x="450" y="56831"/>
                  </a:cubicBezTo>
                  <a:cubicBezTo>
                    <a:pt x="450" y="56831"/>
                    <a:pt x="450" y="56831"/>
                    <a:pt x="450" y="56861"/>
                  </a:cubicBezTo>
                  <a:lnTo>
                    <a:pt x="480" y="56861"/>
                  </a:lnTo>
                  <a:cubicBezTo>
                    <a:pt x="480" y="56861"/>
                    <a:pt x="480" y="56891"/>
                    <a:pt x="480" y="56891"/>
                  </a:cubicBezTo>
                  <a:cubicBezTo>
                    <a:pt x="480" y="56891"/>
                    <a:pt x="480" y="56891"/>
                    <a:pt x="480" y="56921"/>
                  </a:cubicBezTo>
                  <a:cubicBezTo>
                    <a:pt x="510" y="56951"/>
                    <a:pt x="510" y="56951"/>
                    <a:pt x="510" y="56951"/>
                  </a:cubicBezTo>
                  <a:cubicBezTo>
                    <a:pt x="510" y="56951"/>
                    <a:pt x="510" y="56951"/>
                    <a:pt x="510" y="56981"/>
                  </a:cubicBezTo>
                  <a:cubicBezTo>
                    <a:pt x="599" y="57191"/>
                    <a:pt x="719" y="57401"/>
                    <a:pt x="869" y="57581"/>
                  </a:cubicBezTo>
                  <a:lnTo>
                    <a:pt x="1289" y="57311"/>
                  </a:lnTo>
                  <a:cubicBezTo>
                    <a:pt x="1019" y="56951"/>
                    <a:pt x="839" y="56531"/>
                    <a:pt x="689" y="56082"/>
                  </a:cubicBezTo>
                  <a:close/>
                  <a:moveTo>
                    <a:pt x="40495" y="56741"/>
                  </a:moveTo>
                  <a:cubicBezTo>
                    <a:pt x="40285" y="57161"/>
                    <a:pt x="40046" y="57551"/>
                    <a:pt x="39746" y="57880"/>
                  </a:cubicBezTo>
                  <a:lnTo>
                    <a:pt x="40105" y="58210"/>
                  </a:lnTo>
                  <a:cubicBezTo>
                    <a:pt x="40375" y="57910"/>
                    <a:pt x="40615" y="57551"/>
                    <a:pt x="40825" y="57191"/>
                  </a:cubicBezTo>
                  <a:cubicBezTo>
                    <a:pt x="40825" y="57161"/>
                    <a:pt x="40825" y="57161"/>
                    <a:pt x="40825" y="57161"/>
                  </a:cubicBezTo>
                  <a:lnTo>
                    <a:pt x="40855" y="57161"/>
                  </a:lnTo>
                  <a:cubicBezTo>
                    <a:pt x="40855" y="57161"/>
                    <a:pt x="40855" y="57131"/>
                    <a:pt x="40855" y="57131"/>
                  </a:cubicBezTo>
                  <a:cubicBezTo>
                    <a:pt x="40855" y="57131"/>
                    <a:pt x="40855" y="57131"/>
                    <a:pt x="40855" y="57101"/>
                  </a:cubicBezTo>
                  <a:lnTo>
                    <a:pt x="40885" y="57101"/>
                  </a:lnTo>
                  <a:cubicBezTo>
                    <a:pt x="40885" y="57101"/>
                    <a:pt x="40885" y="57071"/>
                    <a:pt x="40885" y="57071"/>
                  </a:cubicBezTo>
                  <a:cubicBezTo>
                    <a:pt x="40885" y="57071"/>
                    <a:pt x="40885" y="57071"/>
                    <a:pt x="40885" y="57041"/>
                  </a:cubicBezTo>
                  <a:lnTo>
                    <a:pt x="40915" y="57041"/>
                  </a:lnTo>
                  <a:cubicBezTo>
                    <a:pt x="40915" y="57011"/>
                    <a:pt x="40915" y="57011"/>
                    <a:pt x="40915" y="57011"/>
                  </a:cubicBezTo>
                  <a:cubicBezTo>
                    <a:pt x="40915" y="57011"/>
                    <a:pt x="40915" y="56981"/>
                    <a:pt x="40915" y="56981"/>
                  </a:cubicBezTo>
                  <a:lnTo>
                    <a:pt x="40945" y="56981"/>
                  </a:lnTo>
                  <a:lnTo>
                    <a:pt x="40495" y="56741"/>
                  </a:lnTo>
                  <a:close/>
                  <a:moveTo>
                    <a:pt x="2188" y="58330"/>
                  </a:moveTo>
                  <a:lnTo>
                    <a:pt x="1858" y="58720"/>
                  </a:lnTo>
                  <a:cubicBezTo>
                    <a:pt x="1858" y="58720"/>
                    <a:pt x="1858" y="58720"/>
                    <a:pt x="1858" y="58750"/>
                  </a:cubicBezTo>
                  <a:lnTo>
                    <a:pt x="1918" y="58750"/>
                  </a:lnTo>
                  <a:cubicBezTo>
                    <a:pt x="1918" y="58750"/>
                    <a:pt x="1918" y="58780"/>
                    <a:pt x="1918" y="58780"/>
                  </a:cubicBezTo>
                  <a:lnTo>
                    <a:pt x="1948" y="58780"/>
                  </a:lnTo>
                  <a:cubicBezTo>
                    <a:pt x="1948" y="58809"/>
                    <a:pt x="1948" y="58809"/>
                    <a:pt x="1948" y="58809"/>
                  </a:cubicBezTo>
                  <a:lnTo>
                    <a:pt x="1978" y="58809"/>
                  </a:lnTo>
                  <a:cubicBezTo>
                    <a:pt x="2188" y="58989"/>
                    <a:pt x="2458" y="59169"/>
                    <a:pt x="2698" y="59319"/>
                  </a:cubicBezTo>
                  <a:lnTo>
                    <a:pt x="2758" y="59319"/>
                  </a:lnTo>
                  <a:cubicBezTo>
                    <a:pt x="2758" y="59349"/>
                    <a:pt x="2758" y="59349"/>
                    <a:pt x="2758" y="59349"/>
                  </a:cubicBezTo>
                  <a:lnTo>
                    <a:pt x="2788" y="59349"/>
                  </a:lnTo>
                  <a:cubicBezTo>
                    <a:pt x="2788" y="59349"/>
                    <a:pt x="2788" y="59349"/>
                    <a:pt x="2788" y="59379"/>
                  </a:cubicBezTo>
                  <a:lnTo>
                    <a:pt x="2818" y="59379"/>
                  </a:lnTo>
                  <a:cubicBezTo>
                    <a:pt x="2907" y="59439"/>
                    <a:pt x="3027" y="59469"/>
                    <a:pt x="3117" y="59529"/>
                  </a:cubicBezTo>
                  <a:lnTo>
                    <a:pt x="3327" y="59049"/>
                  </a:lnTo>
                  <a:cubicBezTo>
                    <a:pt x="2907" y="58869"/>
                    <a:pt x="2518" y="58630"/>
                    <a:pt x="2188" y="58330"/>
                  </a:cubicBezTo>
                  <a:close/>
                  <a:moveTo>
                    <a:pt x="38697" y="58750"/>
                  </a:moveTo>
                  <a:cubicBezTo>
                    <a:pt x="38307" y="58989"/>
                    <a:pt x="37887" y="59169"/>
                    <a:pt x="37468" y="59319"/>
                  </a:cubicBezTo>
                  <a:lnTo>
                    <a:pt x="37588" y="59799"/>
                  </a:lnTo>
                  <a:cubicBezTo>
                    <a:pt x="37648" y="59769"/>
                    <a:pt x="37708" y="59739"/>
                    <a:pt x="37797" y="59739"/>
                  </a:cubicBezTo>
                  <a:cubicBezTo>
                    <a:pt x="37797" y="59739"/>
                    <a:pt x="37797" y="59709"/>
                    <a:pt x="37797" y="59709"/>
                  </a:cubicBezTo>
                  <a:lnTo>
                    <a:pt x="37887" y="59709"/>
                  </a:lnTo>
                  <a:cubicBezTo>
                    <a:pt x="37887" y="59709"/>
                    <a:pt x="37887" y="59709"/>
                    <a:pt x="37887" y="59679"/>
                  </a:cubicBezTo>
                  <a:lnTo>
                    <a:pt x="37917" y="59679"/>
                  </a:lnTo>
                  <a:cubicBezTo>
                    <a:pt x="38277" y="59559"/>
                    <a:pt x="38637" y="59379"/>
                    <a:pt x="38966" y="59169"/>
                  </a:cubicBezTo>
                  <a:lnTo>
                    <a:pt x="38697" y="58750"/>
                  </a:lnTo>
                  <a:close/>
                  <a:moveTo>
                    <a:pt x="4616" y="59439"/>
                  </a:moveTo>
                  <a:lnTo>
                    <a:pt x="4556" y="59919"/>
                  </a:lnTo>
                  <a:cubicBezTo>
                    <a:pt x="4676" y="59949"/>
                    <a:pt x="4826" y="59949"/>
                    <a:pt x="4946" y="59978"/>
                  </a:cubicBezTo>
                  <a:lnTo>
                    <a:pt x="6055" y="59978"/>
                  </a:lnTo>
                  <a:lnTo>
                    <a:pt x="6055" y="59469"/>
                  </a:lnTo>
                  <a:lnTo>
                    <a:pt x="5275" y="59469"/>
                  </a:lnTo>
                  <a:cubicBezTo>
                    <a:pt x="5066" y="59469"/>
                    <a:pt x="4826" y="59469"/>
                    <a:pt x="4616" y="59439"/>
                  </a:cubicBezTo>
                  <a:close/>
                  <a:moveTo>
                    <a:pt x="7553" y="59469"/>
                  </a:moveTo>
                  <a:lnTo>
                    <a:pt x="7553" y="59978"/>
                  </a:lnTo>
                  <a:lnTo>
                    <a:pt x="9052" y="59978"/>
                  </a:lnTo>
                  <a:lnTo>
                    <a:pt x="9052" y="59469"/>
                  </a:lnTo>
                  <a:close/>
                  <a:moveTo>
                    <a:pt x="10551" y="59469"/>
                  </a:moveTo>
                  <a:lnTo>
                    <a:pt x="10551" y="59978"/>
                  </a:lnTo>
                  <a:lnTo>
                    <a:pt x="12080" y="59978"/>
                  </a:lnTo>
                  <a:lnTo>
                    <a:pt x="12080" y="59469"/>
                  </a:lnTo>
                  <a:close/>
                  <a:moveTo>
                    <a:pt x="13578" y="59469"/>
                  </a:moveTo>
                  <a:lnTo>
                    <a:pt x="13578" y="59978"/>
                  </a:lnTo>
                  <a:lnTo>
                    <a:pt x="15077" y="59978"/>
                  </a:lnTo>
                  <a:lnTo>
                    <a:pt x="15077" y="59469"/>
                  </a:lnTo>
                  <a:close/>
                  <a:moveTo>
                    <a:pt x="16576" y="59469"/>
                  </a:moveTo>
                  <a:lnTo>
                    <a:pt x="16576" y="59978"/>
                  </a:lnTo>
                  <a:lnTo>
                    <a:pt x="18074" y="59978"/>
                  </a:lnTo>
                  <a:lnTo>
                    <a:pt x="18074" y="59469"/>
                  </a:lnTo>
                  <a:close/>
                  <a:moveTo>
                    <a:pt x="19573" y="59469"/>
                  </a:moveTo>
                  <a:lnTo>
                    <a:pt x="19573" y="59978"/>
                  </a:lnTo>
                  <a:lnTo>
                    <a:pt x="21072" y="59978"/>
                  </a:lnTo>
                  <a:lnTo>
                    <a:pt x="21072" y="59469"/>
                  </a:lnTo>
                  <a:close/>
                  <a:moveTo>
                    <a:pt x="22571" y="59469"/>
                  </a:moveTo>
                  <a:lnTo>
                    <a:pt x="22571" y="59978"/>
                  </a:lnTo>
                  <a:lnTo>
                    <a:pt x="24099" y="59978"/>
                  </a:lnTo>
                  <a:lnTo>
                    <a:pt x="24099" y="59469"/>
                  </a:lnTo>
                  <a:close/>
                  <a:moveTo>
                    <a:pt x="25598" y="59469"/>
                  </a:moveTo>
                  <a:lnTo>
                    <a:pt x="25598" y="59978"/>
                  </a:lnTo>
                  <a:lnTo>
                    <a:pt x="27097" y="59978"/>
                  </a:lnTo>
                  <a:lnTo>
                    <a:pt x="27097" y="59469"/>
                  </a:lnTo>
                  <a:close/>
                  <a:moveTo>
                    <a:pt x="28595" y="59469"/>
                  </a:moveTo>
                  <a:lnTo>
                    <a:pt x="28595" y="59978"/>
                  </a:lnTo>
                  <a:lnTo>
                    <a:pt x="30094" y="59978"/>
                  </a:lnTo>
                  <a:lnTo>
                    <a:pt x="30094" y="59469"/>
                  </a:lnTo>
                  <a:close/>
                  <a:moveTo>
                    <a:pt x="31593" y="59469"/>
                  </a:moveTo>
                  <a:lnTo>
                    <a:pt x="31593" y="59978"/>
                  </a:lnTo>
                  <a:lnTo>
                    <a:pt x="33092" y="59978"/>
                  </a:lnTo>
                  <a:lnTo>
                    <a:pt x="33092" y="59469"/>
                  </a:lnTo>
                  <a:close/>
                  <a:moveTo>
                    <a:pt x="34620" y="59469"/>
                  </a:moveTo>
                  <a:lnTo>
                    <a:pt x="34620" y="59978"/>
                  </a:lnTo>
                  <a:lnTo>
                    <a:pt x="36119" y="59978"/>
                  </a:lnTo>
                  <a:lnTo>
                    <a:pt x="36119" y="5946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7" name="Google Shape;2513;p34">
              <a:extLst>
                <a:ext uri="{FF2B5EF4-FFF2-40B4-BE49-F238E27FC236}">
                  <a16:creationId xmlns:a16="http://schemas.microsoft.com/office/drawing/2014/main" id="{8B9DC84C-C7C9-05E5-7276-6DBF59D706A4}"/>
                </a:ext>
              </a:extLst>
            </p:cNvPr>
            <p:cNvSpPr/>
            <p:nvPr/>
          </p:nvSpPr>
          <p:spPr>
            <a:xfrm>
              <a:off x="1539709" y="2396543"/>
              <a:ext cx="939955" cy="31"/>
            </a:xfrm>
            <a:custGeom>
              <a:avLst/>
              <a:gdLst/>
              <a:ahLst/>
              <a:cxnLst/>
              <a:rect l="l" t="t" r="r" b="b"/>
              <a:pathLst>
                <a:path w="29736" h="1" fill="none" extrusionOk="0">
                  <a:moveTo>
                    <a:pt x="1" y="0"/>
                  </a:moveTo>
                  <a:lnTo>
                    <a:pt x="29735" y="0"/>
                  </a:lnTo>
                </a:path>
              </a:pathLst>
            </a:custGeom>
            <a:noFill/>
            <a:ln w="12750" cap="flat" cmpd="sng">
              <a:solidFill>
                <a:srgbClr val="595959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grpSp>
          <p:nvGrpSpPr>
            <p:cNvPr id="8" name="Google Shape;2514;p34">
              <a:extLst>
                <a:ext uri="{FF2B5EF4-FFF2-40B4-BE49-F238E27FC236}">
                  <a16:creationId xmlns:a16="http://schemas.microsoft.com/office/drawing/2014/main" id="{87E80BEE-B2E8-036E-BC8D-C30691A201A2}"/>
                </a:ext>
              </a:extLst>
            </p:cNvPr>
            <p:cNvGrpSpPr/>
            <p:nvPr/>
          </p:nvGrpSpPr>
          <p:grpSpPr>
            <a:xfrm>
              <a:off x="1456228" y="2531373"/>
              <a:ext cx="1233841" cy="246896"/>
              <a:chOff x="1456228" y="2527873"/>
              <a:chExt cx="1233841" cy="246896"/>
            </a:xfrm>
          </p:grpSpPr>
          <p:sp>
            <p:nvSpPr>
              <p:cNvPr id="16" name="Google Shape;2515;p34">
                <a:extLst>
                  <a:ext uri="{FF2B5EF4-FFF2-40B4-BE49-F238E27FC236}">
                    <a16:creationId xmlns:a16="http://schemas.microsoft.com/office/drawing/2014/main" id="{D96DB41C-E250-359E-AAFA-92273E242EF0}"/>
                  </a:ext>
                </a:extLst>
              </p:cNvPr>
              <p:cNvSpPr txBox="1"/>
              <p:nvPr/>
            </p:nvSpPr>
            <p:spPr>
              <a:xfrm>
                <a:off x="1456228" y="2527873"/>
                <a:ext cx="260952" cy="2468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D</a:t>
                </a:r>
                <a:endParaRPr sz="105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7" name="Google Shape;2516;p34">
                <a:extLst>
                  <a:ext uri="{FF2B5EF4-FFF2-40B4-BE49-F238E27FC236}">
                    <a16:creationId xmlns:a16="http://schemas.microsoft.com/office/drawing/2014/main" id="{039DB14C-66FE-FA9F-3A96-90E6DD0C894A}"/>
                  </a:ext>
                </a:extLst>
              </p:cNvPr>
              <p:cNvSpPr txBox="1"/>
              <p:nvPr/>
            </p:nvSpPr>
            <p:spPr>
              <a:xfrm>
                <a:off x="1628860" y="2577174"/>
                <a:ext cx="1061209" cy="180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30.</a:t>
                </a:r>
                <a:r>
                  <a:rPr lang="en-US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6</a:t>
                </a:r>
                <a:r>
                  <a:rPr lang="en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 </a:t>
                </a: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մլրդ</a:t>
                </a:r>
                <a:endParaRPr sz="8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</p:grpSp>
      <p:pic>
        <p:nvPicPr>
          <p:cNvPr id="1026" name="Picture 2" descr="Energy Icon PNGs for Free Download">
            <a:extLst>
              <a:ext uri="{FF2B5EF4-FFF2-40B4-BE49-F238E27FC236}">
                <a16:creationId xmlns:a16="http://schemas.microsoft.com/office/drawing/2014/main" id="{128E0EA2-E634-FEBE-8880-E0618E7B6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28" y="1141868"/>
            <a:ext cx="679218" cy="4118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2" descr="Energy Icon PNGs for Free Download">
            <a:extLst>
              <a:ext uri="{FF2B5EF4-FFF2-40B4-BE49-F238E27FC236}">
                <a16:creationId xmlns:a16="http://schemas.microsoft.com/office/drawing/2014/main" id="{E1F4C44B-1D91-B881-89CA-D858DE2B2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42" y="2841160"/>
            <a:ext cx="613952" cy="372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Google Shape;2627;p34">
            <a:extLst>
              <a:ext uri="{FF2B5EF4-FFF2-40B4-BE49-F238E27FC236}">
                <a16:creationId xmlns:a16="http://schemas.microsoft.com/office/drawing/2014/main" id="{7C7386A8-D7B8-19C6-AD4B-ECCF018963CD}"/>
              </a:ext>
            </a:extLst>
          </p:cNvPr>
          <p:cNvSpPr/>
          <p:nvPr/>
        </p:nvSpPr>
        <p:spPr>
          <a:xfrm>
            <a:off x="5226838" y="2963194"/>
            <a:ext cx="98270" cy="11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grpSp>
        <p:nvGrpSpPr>
          <p:cNvPr id="1024" name="Google Shape;2493;p34">
            <a:extLst>
              <a:ext uri="{FF2B5EF4-FFF2-40B4-BE49-F238E27FC236}">
                <a16:creationId xmlns:a16="http://schemas.microsoft.com/office/drawing/2014/main" id="{7E27BB12-1173-F457-B2C3-943B9A25180B}"/>
              </a:ext>
            </a:extLst>
          </p:cNvPr>
          <p:cNvGrpSpPr/>
          <p:nvPr/>
        </p:nvGrpSpPr>
        <p:grpSpPr>
          <a:xfrm>
            <a:off x="7060284" y="906438"/>
            <a:ext cx="849012" cy="1167842"/>
            <a:chOff x="1354980" y="1088199"/>
            <a:chExt cx="1378331" cy="1895936"/>
          </a:xfrm>
        </p:grpSpPr>
        <p:grpSp>
          <p:nvGrpSpPr>
            <p:cNvPr id="1025" name="Google Shape;2494;p34">
              <a:extLst>
                <a:ext uri="{FF2B5EF4-FFF2-40B4-BE49-F238E27FC236}">
                  <a16:creationId xmlns:a16="http://schemas.microsoft.com/office/drawing/2014/main" id="{9C05063A-5DE2-A72B-3A34-EEB1B735B825}"/>
                </a:ext>
              </a:extLst>
            </p:cNvPr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1046" name="Google Shape;2495;p34">
                <a:extLst>
                  <a:ext uri="{FF2B5EF4-FFF2-40B4-BE49-F238E27FC236}">
                    <a16:creationId xmlns:a16="http://schemas.microsoft.com/office/drawing/2014/main" id="{39AA8609-ED93-6C54-A922-BBDD28CF08F6}"/>
                  </a:ext>
                </a:extLst>
              </p:cNvPr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047" name="Google Shape;2496;p34">
                <a:extLst>
                  <a:ext uri="{FF2B5EF4-FFF2-40B4-BE49-F238E27FC236}">
                    <a16:creationId xmlns:a16="http://schemas.microsoft.com/office/drawing/2014/main" id="{CABE4E81-1012-C74C-F6B1-B9A95441274F}"/>
                  </a:ext>
                </a:extLst>
              </p:cNvPr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000" cap="flat" cmpd="sng">
                <a:solidFill>
                  <a:schemeClr val="accent2"/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1027" name="Google Shape;2497;p34">
              <a:extLst>
                <a:ext uri="{FF2B5EF4-FFF2-40B4-BE49-F238E27FC236}">
                  <a16:creationId xmlns:a16="http://schemas.microsoft.com/office/drawing/2014/main" id="{67227FA3-498B-8172-B46B-9FA4A37DE8D0}"/>
                </a:ext>
              </a:extLst>
            </p:cNvPr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1034" name="Google Shape;2498;p34">
                <a:extLst>
                  <a:ext uri="{FF2B5EF4-FFF2-40B4-BE49-F238E27FC236}">
                    <a16:creationId xmlns:a16="http://schemas.microsoft.com/office/drawing/2014/main" id="{D88DE79A-7973-23E4-9A6B-852E5A4EE244}"/>
                  </a:ext>
                </a:extLst>
              </p:cNvPr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035" name="Google Shape;2499;p34">
                <a:extLst>
                  <a:ext uri="{FF2B5EF4-FFF2-40B4-BE49-F238E27FC236}">
                    <a16:creationId xmlns:a16="http://schemas.microsoft.com/office/drawing/2014/main" id="{675B002A-9F36-8DA8-4E37-7C6583AB00A2}"/>
                  </a:ext>
                </a:extLst>
              </p:cNvPr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036" name="Google Shape;2500;p34">
                <a:extLst>
                  <a:ext uri="{FF2B5EF4-FFF2-40B4-BE49-F238E27FC236}">
                    <a16:creationId xmlns:a16="http://schemas.microsoft.com/office/drawing/2014/main" id="{77FEF83B-0AA2-29A9-38E5-AB05031A749E}"/>
                  </a:ext>
                </a:extLst>
              </p:cNvPr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037" name="Google Shape;2501;p34">
                <a:extLst>
                  <a:ext uri="{FF2B5EF4-FFF2-40B4-BE49-F238E27FC236}">
                    <a16:creationId xmlns:a16="http://schemas.microsoft.com/office/drawing/2014/main" id="{E8F4157E-8E66-FAAC-848B-4365F9DE48FD}"/>
                  </a:ext>
                </a:extLst>
              </p:cNvPr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038" name="Google Shape;2502;p34">
                <a:extLst>
                  <a:ext uri="{FF2B5EF4-FFF2-40B4-BE49-F238E27FC236}">
                    <a16:creationId xmlns:a16="http://schemas.microsoft.com/office/drawing/2014/main" id="{6C204586-E189-E729-15D8-ECCB2244A74E}"/>
                  </a:ext>
                </a:extLst>
              </p:cNvPr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039" name="Google Shape;2503;p34">
                <a:extLst>
                  <a:ext uri="{FF2B5EF4-FFF2-40B4-BE49-F238E27FC236}">
                    <a16:creationId xmlns:a16="http://schemas.microsoft.com/office/drawing/2014/main" id="{2CC88725-06AA-6E3F-E797-83D9C73E0FF9}"/>
                  </a:ext>
                </a:extLst>
              </p:cNvPr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040" name="Google Shape;2504;p34">
                <a:extLst>
                  <a:ext uri="{FF2B5EF4-FFF2-40B4-BE49-F238E27FC236}">
                    <a16:creationId xmlns:a16="http://schemas.microsoft.com/office/drawing/2014/main" id="{849DB842-B5C6-8DD8-9BB2-72F7CA62011C}"/>
                  </a:ext>
                </a:extLst>
              </p:cNvPr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041" name="Google Shape;2505;p34">
                <a:extLst>
                  <a:ext uri="{FF2B5EF4-FFF2-40B4-BE49-F238E27FC236}">
                    <a16:creationId xmlns:a16="http://schemas.microsoft.com/office/drawing/2014/main" id="{36707EBA-32A3-9BC9-CE71-CF04DA5C81F5}"/>
                  </a:ext>
                </a:extLst>
              </p:cNvPr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042" name="Google Shape;2506;p34">
                <a:extLst>
                  <a:ext uri="{FF2B5EF4-FFF2-40B4-BE49-F238E27FC236}">
                    <a16:creationId xmlns:a16="http://schemas.microsoft.com/office/drawing/2014/main" id="{EA52A504-5654-49D8-3B08-9F26CA770B9C}"/>
                  </a:ext>
                </a:extLst>
              </p:cNvPr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043" name="Google Shape;2507;p34">
                <a:extLst>
                  <a:ext uri="{FF2B5EF4-FFF2-40B4-BE49-F238E27FC236}">
                    <a16:creationId xmlns:a16="http://schemas.microsoft.com/office/drawing/2014/main" id="{45D944A8-83DC-DD3D-7296-2215EB1B17CC}"/>
                  </a:ext>
                </a:extLst>
              </p:cNvPr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044" name="Google Shape;2508;p34">
                <a:extLst>
                  <a:ext uri="{FF2B5EF4-FFF2-40B4-BE49-F238E27FC236}">
                    <a16:creationId xmlns:a16="http://schemas.microsoft.com/office/drawing/2014/main" id="{891E21AE-553C-1A6B-5A24-9F9D8E3CE2CA}"/>
                  </a:ext>
                </a:extLst>
              </p:cNvPr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1045" name="Google Shape;2509;p34">
                <a:extLst>
                  <a:ext uri="{FF2B5EF4-FFF2-40B4-BE49-F238E27FC236}">
                    <a16:creationId xmlns:a16="http://schemas.microsoft.com/office/drawing/2014/main" id="{7D30C78E-5EA9-1CD8-C8D7-79206F16AE11}"/>
                  </a:ext>
                </a:extLst>
              </p:cNvPr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1028" name="Google Shape;2511;p34">
              <a:extLst>
                <a:ext uri="{FF2B5EF4-FFF2-40B4-BE49-F238E27FC236}">
                  <a16:creationId xmlns:a16="http://schemas.microsoft.com/office/drawing/2014/main" id="{FA512A78-DBB6-D468-D4C2-7160147A358D}"/>
                </a:ext>
              </a:extLst>
            </p:cNvPr>
            <p:cNvSpPr/>
            <p:nvPr/>
          </p:nvSpPr>
          <p:spPr>
            <a:xfrm>
              <a:off x="1753958" y="2527925"/>
              <a:ext cx="10463" cy="227434"/>
            </a:xfrm>
            <a:custGeom>
              <a:avLst/>
              <a:gdLst/>
              <a:ahLst/>
              <a:cxnLst/>
              <a:rect l="l" t="t" r="r" b="b"/>
              <a:pathLst>
                <a:path w="331" h="7195" extrusionOk="0">
                  <a:moveTo>
                    <a:pt x="1" y="1"/>
                  </a:moveTo>
                  <a:lnTo>
                    <a:pt x="1" y="7194"/>
                  </a:lnTo>
                  <a:lnTo>
                    <a:pt x="331" y="7194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GHEA Grapalat" panose="02000506050000020003" pitchFamily="50" charset="0"/>
              </a:endParaRPr>
            </a:p>
          </p:txBody>
        </p:sp>
        <p:sp>
          <p:nvSpPr>
            <p:cNvPr id="1029" name="Google Shape;2512;p34">
              <a:extLst>
                <a:ext uri="{FF2B5EF4-FFF2-40B4-BE49-F238E27FC236}">
                  <a16:creationId xmlns:a16="http://schemas.microsoft.com/office/drawing/2014/main" id="{1E0E550A-31BE-5D06-3462-0C2EA678AC7F}"/>
                </a:ext>
              </a:extLst>
            </p:cNvPr>
            <p:cNvSpPr/>
            <p:nvPr/>
          </p:nvSpPr>
          <p:spPr>
            <a:xfrm>
              <a:off x="1354980" y="1088199"/>
              <a:ext cx="1310393" cy="1895936"/>
            </a:xfrm>
            <a:custGeom>
              <a:avLst/>
              <a:gdLst/>
              <a:ahLst/>
              <a:cxnLst/>
              <a:rect l="l" t="t" r="r" b="b"/>
              <a:pathLst>
                <a:path w="41455" h="59979" extrusionOk="0">
                  <a:moveTo>
                    <a:pt x="7613" y="0"/>
                  </a:moveTo>
                  <a:lnTo>
                    <a:pt x="7613" y="510"/>
                  </a:lnTo>
                  <a:lnTo>
                    <a:pt x="9112" y="510"/>
                  </a:lnTo>
                  <a:lnTo>
                    <a:pt x="9112" y="0"/>
                  </a:lnTo>
                  <a:close/>
                  <a:moveTo>
                    <a:pt x="10611" y="0"/>
                  </a:moveTo>
                  <a:lnTo>
                    <a:pt x="10611" y="510"/>
                  </a:lnTo>
                  <a:lnTo>
                    <a:pt x="12140" y="510"/>
                  </a:lnTo>
                  <a:lnTo>
                    <a:pt x="12140" y="0"/>
                  </a:lnTo>
                  <a:close/>
                  <a:moveTo>
                    <a:pt x="13638" y="0"/>
                  </a:moveTo>
                  <a:lnTo>
                    <a:pt x="13638" y="510"/>
                  </a:lnTo>
                  <a:lnTo>
                    <a:pt x="15137" y="510"/>
                  </a:lnTo>
                  <a:lnTo>
                    <a:pt x="15137" y="0"/>
                  </a:lnTo>
                  <a:close/>
                  <a:moveTo>
                    <a:pt x="16636" y="0"/>
                  </a:moveTo>
                  <a:lnTo>
                    <a:pt x="16636" y="510"/>
                  </a:lnTo>
                  <a:lnTo>
                    <a:pt x="18134" y="510"/>
                  </a:lnTo>
                  <a:lnTo>
                    <a:pt x="18134" y="0"/>
                  </a:lnTo>
                  <a:close/>
                  <a:moveTo>
                    <a:pt x="19633" y="0"/>
                  </a:moveTo>
                  <a:lnTo>
                    <a:pt x="19633" y="510"/>
                  </a:lnTo>
                  <a:lnTo>
                    <a:pt x="21132" y="510"/>
                  </a:lnTo>
                  <a:lnTo>
                    <a:pt x="21132" y="0"/>
                  </a:lnTo>
                  <a:close/>
                  <a:moveTo>
                    <a:pt x="22631" y="0"/>
                  </a:moveTo>
                  <a:lnTo>
                    <a:pt x="22631" y="510"/>
                  </a:lnTo>
                  <a:lnTo>
                    <a:pt x="24159" y="510"/>
                  </a:lnTo>
                  <a:lnTo>
                    <a:pt x="24159" y="0"/>
                  </a:lnTo>
                  <a:close/>
                  <a:moveTo>
                    <a:pt x="25658" y="0"/>
                  </a:moveTo>
                  <a:lnTo>
                    <a:pt x="25658" y="510"/>
                  </a:lnTo>
                  <a:lnTo>
                    <a:pt x="27157" y="510"/>
                  </a:lnTo>
                  <a:lnTo>
                    <a:pt x="27157" y="0"/>
                  </a:lnTo>
                  <a:close/>
                  <a:moveTo>
                    <a:pt x="28655" y="0"/>
                  </a:moveTo>
                  <a:lnTo>
                    <a:pt x="28655" y="510"/>
                  </a:lnTo>
                  <a:lnTo>
                    <a:pt x="30154" y="510"/>
                  </a:lnTo>
                  <a:lnTo>
                    <a:pt x="30154" y="0"/>
                  </a:lnTo>
                  <a:close/>
                  <a:moveTo>
                    <a:pt x="31653" y="0"/>
                  </a:moveTo>
                  <a:lnTo>
                    <a:pt x="31653" y="510"/>
                  </a:lnTo>
                  <a:lnTo>
                    <a:pt x="33151" y="510"/>
                  </a:lnTo>
                  <a:lnTo>
                    <a:pt x="33151" y="0"/>
                  </a:lnTo>
                  <a:close/>
                  <a:moveTo>
                    <a:pt x="5066" y="0"/>
                  </a:moveTo>
                  <a:cubicBezTo>
                    <a:pt x="4946" y="0"/>
                    <a:pt x="4826" y="30"/>
                    <a:pt x="4706" y="30"/>
                  </a:cubicBezTo>
                  <a:lnTo>
                    <a:pt x="4616" y="30"/>
                  </a:lnTo>
                  <a:lnTo>
                    <a:pt x="4676" y="540"/>
                  </a:lnTo>
                  <a:cubicBezTo>
                    <a:pt x="4886" y="510"/>
                    <a:pt x="5066" y="510"/>
                    <a:pt x="5275" y="510"/>
                  </a:cubicBezTo>
                  <a:lnTo>
                    <a:pt x="6115" y="510"/>
                  </a:lnTo>
                  <a:lnTo>
                    <a:pt x="6115" y="0"/>
                  </a:lnTo>
                  <a:close/>
                  <a:moveTo>
                    <a:pt x="34680" y="0"/>
                  </a:moveTo>
                  <a:lnTo>
                    <a:pt x="34680" y="510"/>
                  </a:lnTo>
                  <a:lnTo>
                    <a:pt x="36179" y="510"/>
                  </a:lnTo>
                  <a:cubicBezTo>
                    <a:pt x="36598" y="510"/>
                    <a:pt x="37048" y="570"/>
                    <a:pt x="37468" y="689"/>
                  </a:cubicBezTo>
                  <a:lnTo>
                    <a:pt x="37588" y="210"/>
                  </a:lnTo>
                  <a:cubicBezTo>
                    <a:pt x="37558" y="180"/>
                    <a:pt x="37528" y="180"/>
                    <a:pt x="37498" y="180"/>
                  </a:cubicBezTo>
                  <a:cubicBezTo>
                    <a:pt x="37498" y="180"/>
                    <a:pt x="37498" y="150"/>
                    <a:pt x="37468" y="150"/>
                  </a:cubicBezTo>
                  <a:lnTo>
                    <a:pt x="37378" y="150"/>
                  </a:lnTo>
                  <a:cubicBezTo>
                    <a:pt x="37378" y="120"/>
                    <a:pt x="37348" y="120"/>
                    <a:pt x="37348" y="120"/>
                  </a:cubicBezTo>
                  <a:lnTo>
                    <a:pt x="37228" y="120"/>
                  </a:lnTo>
                  <a:cubicBezTo>
                    <a:pt x="37228" y="90"/>
                    <a:pt x="37228" y="90"/>
                    <a:pt x="37228" y="90"/>
                  </a:cubicBezTo>
                  <a:lnTo>
                    <a:pt x="37078" y="90"/>
                  </a:lnTo>
                  <a:cubicBezTo>
                    <a:pt x="37078" y="60"/>
                    <a:pt x="37078" y="60"/>
                    <a:pt x="37078" y="60"/>
                  </a:cubicBezTo>
                  <a:lnTo>
                    <a:pt x="36868" y="60"/>
                  </a:lnTo>
                  <a:cubicBezTo>
                    <a:pt x="36868" y="60"/>
                    <a:pt x="36868" y="60"/>
                    <a:pt x="36868" y="30"/>
                  </a:cubicBezTo>
                  <a:lnTo>
                    <a:pt x="36598" y="30"/>
                  </a:lnTo>
                  <a:cubicBezTo>
                    <a:pt x="36598" y="30"/>
                    <a:pt x="36598" y="0"/>
                    <a:pt x="36598" y="0"/>
                  </a:cubicBezTo>
                  <a:close/>
                  <a:moveTo>
                    <a:pt x="3177" y="450"/>
                  </a:moveTo>
                  <a:cubicBezTo>
                    <a:pt x="2818" y="599"/>
                    <a:pt x="2488" y="779"/>
                    <a:pt x="2158" y="1019"/>
                  </a:cubicBezTo>
                  <a:lnTo>
                    <a:pt x="2128" y="1019"/>
                  </a:lnTo>
                  <a:cubicBezTo>
                    <a:pt x="2128" y="1019"/>
                    <a:pt x="2128" y="1049"/>
                    <a:pt x="2128" y="1049"/>
                  </a:cubicBezTo>
                  <a:lnTo>
                    <a:pt x="2098" y="1049"/>
                  </a:lnTo>
                  <a:cubicBezTo>
                    <a:pt x="2098" y="1049"/>
                    <a:pt x="2098" y="1049"/>
                    <a:pt x="2098" y="1079"/>
                  </a:cubicBezTo>
                  <a:lnTo>
                    <a:pt x="2068" y="1079"/>
                  </a:lnTo>
                  <a:cubicBezTo>
                    <a:pt x="2008" y="1139"/>
                    <a:pt x="1948" y="1169"/>
                    <a:pt x="1888" y="1229"/>
                  </a:cubicBezTo>
                  <a:lnTo>
                    <a:pt x="2218" y="1619"/>
                  </a:lnTo>
                  <a:cubicBezTo>
                    <a:pt x="2578" y="1319"/>
                    <a:pt x="2967" y="1079"/>
                    <a:pt x="3357" y="899"/>
                  </a:cubicBezTo>
                  <a:lnTo>
                    <a:pt x="3177" y="450"/>
                  </a:lnTo>
                  <a:close/>
                  <a:moveTo>
                    <a:pt x="38966" y="809"/>
                  </a:moveTo>
                  <a:lnTo>
                    <a:pt x="38697" y="1229"/>
                  </a:lnTo>
                  <a:cubicBezTo>
                    <a:pt x="39086" y="1469"/>
                    <a:pt x="39446" y="1768"/>
                    <a:pt x="39746" y="2098"/>
                  </a:cubicBezTo>
                  <a:lnTo>
                    <a:pt x="40105" y="1768"/>
                  </a:lnTo>
                  <a:cubicBezTo>
                    <a:pt x="40105" y="1768"/>
                    <a:pt x="40105" y="1739"/>
                    <a:pt x="40076" y="1739"/>
                  </a:cubicBezTo>
                  <a:cubicBezTo>
                    <a:pt x="40076" y="1709"/>
                    <a:pt x="40076" y="1709"/>
                    <a:pt x="40076" y="1709"/>
                  </a:cubicBezTo>
                  <a:cubicBezTo>
                    <a:pt x="40046" y="1679"/>
                    <a:pt x="39986" y="1649"/>
                    <a:pt x="39956" y="1619"/>
                  </a:cubicBezTo>
                  <a:cubicBezTo>
                    <a:pt x="39956" y="1619"/>
                    <a:pt x="39956" y="1589"/>
                    <a:pt x="39956" y="1589"/>
                  </a:cubicBezTo>
                  <a:cubicBezTo>
                    <a:pt x="39926" y="1589"/>
                    <a:pt x="39926" y="1589"/>
                    <a:pt x="39926" y="1559"/>
                  </a:cubicBezTo>
                  <a:cubicBezTo>
                    <a:pt x="39896" y="1559"/>
                    <a:pt x="39896" y="1529"/>
                    <a:pt x="39866" y="1529"/>
                  </a:cubicBezTo>
                  <a:cubicBezTo>
                    <a:pt x="39866" y="1529"/>
                    <a:pt x="39866" y="1499"/>
                    <a:pt x="39866" y="1499"/>
                  </a:cubicBezTo>
                  <a:lnTo>
                    <a:pt x="39836" y="1499"/>
                  </a:lnTo>
                  <a:cubicBezTo>
                    <a:pt x="39836" y="1499"/>
                    <a:pt x="39836" y="1499"/>
                    <a:pt x="39836" y="1469"/>
                  </a:cubicBezTo>
                  <a:lnTo>
                    <a:pt x="39806" y="1469"/>
                  </a:lnTo>
                  <a:cubicBezTo>
                    <a:pt x="39806" y="1439"/>
                    <a:pt x="39806" y="1439"/>
                    <a:pt x="39806" y="1439"/>
                  </a:cubicBezTo>
                  <a:lnTo>
                    <a:pt x="39776" y="1439"/>
                  </a:lnTo>
                  <a:cubicBezTo>
                    <a:pt x="39776" y="1439"/>
                    <a:pt x="39776" y="1409"/>
                    <a:pt x="39776" y="1409"/>
                  </a:cubicBezTo>
                  <a:lnTo>
                    <a:pt x="39746" y="1409"/>
                  </a:lnTo>
                  <a:cubicBezTo>
                    <a:pt x="39746" y="1409"/>
                    <a:pt x="39746" y="1379"/>
                    <a:pt x="39746" y="1379"/>
                  </a:cubicBezTo>
                  <a:lnTo>
                    <a:pt x="39716" y="1379"/>
                  </a:lnTo>
                  <a:cubicBezTo>
                    <a:pt x="39716" y="1349"/>
                    <a:pt x="39716" y="1349"/>
                    <a:pt x="39716" y="1349"/>
                  </a:cubicBezTo>
                  <a:lnTo>
                    <a:pt x="39686" y="1349"/>
                  </a:lnTo>
                  <a:cubicBezTo>
                    <a:pt x="39686" y="1349"/>
                    <a:pt x="39686" y="1349"/>
                    <a:pt x="39686" y="1319"/>
                  </a:cubicBezTo>
                  <a:lnTo>
                    <a:pt x="39656" y="1319"/>
                  </a:lnTo>
                  <a:cubicBezTo>
                    <a:pt x="39656" y="1289"/>
                    <a:pt x="39626" y="1289"/>
                    <a:pt x="39626" y="1289"/>
                  </a:cubicBezTo>
                  <a:lnTo>
                    <a:pt x="39596" y="1289"/>
                  </a:lnTo>
                  <a:cubicBezTo>
                    <a:pt x="39596" y="1259"/>
                    <a:pt x="39596" y="1259"/>
                    <a:pt x="39596" y="1259"/>
                  </a:cubicBezTo>
                  <a:lnTo>
                    <a:pt x="39566" y="1259"/>
                  </a:lnTo>
                  <a:cubicBezTo>
                    <a:pt x="39566" y="1229"/>
                    <a:pt x="39566" y="1229"/>
                    <a:pt x="39566" y="1229"/>
                  </a:cubicBezTo>
                  <a:lnTo>
                    <a:pt x="39536" y="1229"/>
                  </a:lnTo>
                  <a:cubicBezTo>
                    <a:pt x="39536" y="1199"/>
                    <a:pt x="39536" y="1199"/>
                    <a:pt x="39536" y="1199"/>
                  </a:cubicBezTo>
                  <a:lnTo>
                    <a:pt x="39506" y="1199"/>
                  </a:lnTo>
                  <a:cubicBezTo>
                    <a:pt x="39506" y="1199"/>
                    <a:pt x="39506" y="1199"/>
                    <a:pt x="39506" y="1169"/>
                  </a:cubicBezTo>
                  <a:lnTo>
                    <a:pt x="39476" y="1169"/>
                  </a:lnTo>
                  <a:cubicBezTo>
                    <a:pt x="39476" y="1169"/>
                    <a:pt x="39476" y="1169"/>
                    <a:pt x="39476" y="1139"/>
                  </a:cubicBezTo>
                  <a:lnTo>
                    <a:pt x="39446" y="1139"/>
                  </a:lnTo>
                  <a:cubicBezTo>
                    <a:pt x="39446" y="1139"/>
                    <a:pt x="39416" y="1139"/>
                    <a:pt x="39416" y="1109"/>
                  </a:cubicBezTo>
                  <a:lnTo>
                    <a:pt x="39386" y="1109"/>
                  </a:lnTo>
                  <a:cubicBezTo>
                    <a:pt x="39386" y="1109"/>
                    <a:pt x="39386" y="1079"/>
                    <a:pt x="39386" y="1079"/>
                  </a:cubicBezTo>
                  <a:lnTo>
                    <a:pt x="39356" y="1079"/>
                  </a:lnTo>
                  <a:cubicBezTo>
                    <a:pt x="39356" y="1079"/>
                    <a:pt x="39356" y="1079"/>
                    <a:pt x="39356" y="1049"/>
                  </a:cubicBezTo>
                  <a:lnTo>
                    <a:pt x="39326" y="1049"/>
                  </a:lnTo>
                  <a:cubicBezTo>
                    <a:pt x="39206" y="959"/>
                    <a:pt x="39086" y="869"/>
                    <a:pt x="38966" y="809"/>
                  </a:cubicBezTo>
                  <a:close/>
                  <a:moveTo>
                    <a:pt x="899" y="2338"/>
                  </a:moveTo>
                  <a:cubicBezTo>
                    <a:pt x="899" y="2338"/>
                    <a:pt x="869" y="2368"/>
                    <a:pt x="869" y="2368"/>
                  </a:cubicBezTo>
                  <a:cubicBezTo>
                    <a:pt x="869" y="2368"/>
                    <a:pt x="869" y="2398"/>
                    <a:pt x="869" y="2398"/>
                  </a:cubicBezTo>
                  <a:lnTo>
                    <a:pt x="839" y="2398"/>
                  </a:lnTo>
                  <a:cubicBezTo>
                    <a:pt x="839" y="2398"/>
                    <a:pt x="839" y="2428"/>
                    <a:pt x="839" y="2428"/>
                  </a:cubicBezTo>
                  <a:cubicBezTo>
                    <a:pt x="809" y="2458"/>
                    <a:pt x="809" y="2458"/>
                    <a:pt x="809" y="2458"/>
                  </a:cubicBezTo>
                  <a:cubicBezTo>
                    <a:pt x="809" y="2488"/>
                    <a:pt x="809" y="2488"/>
                    <a:pt x="809" y="2488"/>
                  </a:cubicBezTo>
                  <a:cubicBezTo>
                    <a:pt x="779" y="2488"/>
                    <a:pt x="779" y="2518"/>
                    <a:pt x="779" y="2518"/>
                  </a:cubicBezTo>
                  <a:cubicBezTo>
                    <a:pt x="779" y="2518"/>
                    <a:pt x="779" y="2548"/>
                    <a:pt x="779" y="2548"/>
                  </a:cubicBezTo>
                  <a:lnTo>
                    <a:pt x="749" y="2548"/>
                  </a:lnTo>
                  <a:cubicBezTo>
                    <a:pt x="749" y="2548"/>
                    <a:pt x="749" y="2578"/>
                    <a:pt x="749" y="2578"/>
                  </a:cubicBezTo>
                  <a:lnTo>
                    <a:pt x="719" y="2578"/>
                  </a:lnTo>
                  <a:cubicBezTo>
                    <a:pt x="719" y="2608"/>
                    <a:pt x="719" y="2608"/>
                    <a:pt x="719" y="2608"/>
                  </a:cubicBezTo>
                  <a:cubicBezTo>
                    <a:pt x="719" y="2608"/>
                    <a:pt x="719" y="2608"/>
                    <a:pt x="719" y="2638"/>
                  </a:cubicBezTo>
                  <a:lnTo>
                    <a:pt x="689" y="2638"/>
                  </a:lnTo>
                  <a:cubicBezTo>
                    <a:pt x="689" y="2668"/>
                    <a:pt x="689" y="2668"/>
                    <a:pt x="689" y="2668"/>
                  </a:cubicBezTo>
                  <a:cubicBezTo>
                    <a:pt x="689" y="2668"/>
                    <a:pt x="689" y="2668"/>
                    <a:pt x="689" y="2698"/>
                  </a:cubicBezTo>
                  <a:lnTo>
                    <a:pt x="659" y="2698"/>
                  </a:lnTo>
                  <a:cubicBezTo>
                    <a:pt x="659" y="2698"/>
                    <a:pt x="659" y="2728"/>
                    <a:pt x="659" y="2728"/>
                  </a:cubicBezTo>
                  <a:cubicBezTo>
                    <a:pt x="659" y="2728"/>
                    <a:pt x="659" y="2728"/>
                    <a:pt x="659" y="2758"/>
                  </a:cubicBezTo>
                  <a:lnTo>
                    <a:pt x="629" y="2758"/>
                  </a:lnTo>
                  <a:cubicBezTo>
                    <a:pt x="629" y="2788"/>
                    <a:pt x="629" y="2788"/>
                    <a:pt x="629" y="2788"/>
                  </a:cubicBezTo>
                  <a:cubicBezTo>
                    <a:pt x="629" y="2818"/>
                    <a:pt x="599" y="2818"/>
                    <a:pt x="599" y="2818"/>
                  </a:cubicBezTo>
                  <a:cubicBezTo>
                    <a:pt x="599" y="2818"/>
                    <a:pt x="599" y="2818"/>
                    <a:pt x="599" y="2848"/>
                  </a:cubicBezTo>
                  <a:lnTo>
                    <a:pt x="570" y="2848"/>
                  </a:lnTo>
                  <a:cubicBezTo>
                    <a:pt x="570" y="2878"/>
                    <a:pt x="570" y="2878"/>
                    <a:pt x="570" y="2878"/>
                  </a:cubicBezTo>
                  <a:cubicBezTo>
                    <a:pt x="570" y="2908"/>
                    <a:pt x="570" y="2908"/>
                    <a:pt x="570" y="2908"/>
                  </a:cubicBezTo>
                  <a:lnTo>
                    <a:pt x="540" y="2908"/>
                  </a:lnTo>
                  <a:cubicBezTo>
                    <a:pt x="540" y="2937"/>
                    <a:pt x="540" y="2937"/>
                    <a:pt x="540" y="2937"/>
                  </a:cubicBezTo>
                  <a:cubicBezTo>
                    <a:pt x="540" y="2937"/>
                    <a:pt x="540" y="2937"/>
                    <a:pt x="540" y="2967"/>
                  </a:cubicBezTo>
                  <a:lnTo>
                    <a:pt x="510" y="2967"/>
                  </a:lnTo>
                  <a:cubicBezTo>
                    <a:pt x="510" y="2997"/>
                    <a:pt x="510" y="2997"/>
                    <a:pt x="510" y="2997"/>
                  </a:cubicBezTo>
                  <a:cubicBezTo>
                    <a:pt x="510" y="3027"/>
                    <a:pt x="510" y="3027"/>
                    <a:pt x="510" y="3027"/>
                  </a:cubicBezTo>
                  <a:cubicBezTo>
                    <a:pt x="510" y="3027"/>
                    <a:pt x="510" y="3027"/>
                    <a:pt x="480" y="3057"/>
                  </a:cubicBezTo>
                  <a:cubicBezTo>
                    <a:pt x="480" y="3087"/>
                    <a:pt x="480" y="3087"/>
                    <a:pt x="480" y="3087"/>
                  </a:cubicBezTo>
                  <a:cubicBezTo>
                    <a:pt x="480" y="3087"/>
                    <a:pt x="480" y="3087"/>
                    <a:pt x="480" y="3117"/>
                  </a:cubicBezTo>
                  <a:lnTo>
                    <a:pt x="450" y="3117"/>
                  </a:lnTo>
                  <a:cubicBezTo>
                    <a:pt x="450" y="3117"/>
                    <a:pt x="450" y="3147"/>
                    <a:pt x="450" y="3147"/>
                  </a:cubicBezTo>
                  <a:cubicBezTo>
                    <a:pt x="450" y="3147"/>
                    <a:pt x="450" y="3177"/>
                    <a:pt x="450" y="3177"/>
                  </a:cubicBezTo>
                  <a:lnTo>
                    <a:pt x="420" y="3177"/>
                  </a:lnTo>
                  <a:cubicBezTo>
                    <a:pt x="420" y="3177"/>
                    <a:pt x="420" y="3207"/>
                    <a:pt x="420" y="3207"/>
                  </a:cubicBezTo>
                  <a:cubicBezTo>
                    <a:pt x="420" y="3237"/>
                    <a:pt x="420" y="3237"/>
                    <a:pt x="420" y="3237"/>
                  </a:cubicBezTo>
                  <a:lnTo>
                    <a:pt x="390" y="3237"/>
                  </a:lnTo>
                  <a:cubicBezTo>
                    <a:pt x="390" y="3237"/>
                    <a:pt x="390" y="3237"/>
                    <a:pt x="390" y="3267"/>
                  </a:cubicBezTo>
                  <a:cubicBezTo>
                    <a:pt x="390" y="3297"/>
                    <a:pt x="390" y="3297"/>
                    <a:pt x="390" y="3297"/>
                  </a:cubicBezTo>
                  <a:cubicBezTo>
                    <a:pt x="390" y="3297"/>
                    <a:pt x="390" y="3327"/>
                    <a:pt x="390" y="3327"/>
                  </a:cubicBezTo>
                  <a:lnTo>
                    <a:pt x="360" y="3327"/>
                  </a:lnTo>
                  <a:cubicBezTo>
                    <a:pt x="360" y="3327"/>
                    <a:pt x="360" y="3357"/>
                    <a:pt x="360" y="3357"/>
                  </a:cubicBezTo>
                  <a:cubicBezTo>
                    <a:pt x="360" y="3357"/>
                    <a:pt x="360" y="3357"/>
                    <a:pt x="360" y="3387"/>
                  </a:cubicBezTo>
                  <a:cubicBezTo>
                    <a:pt x="300" y="3477"/>
                    <a:pt x="270" y="3597"/>
                    <a:pt x="240" y="3687"/>
                  </a:cubicBezTo>
                  <a:lnTo>
                    <a:pt x="719" y="3837"/>
                  </a:lnTo>
                  <a:cubicBezTo>
                    <a:pt x="869" y="3417"/>
                    <a:pt x="1049" y="2997"/>
                    <a:pt x="1319" y="2608"/>
                  </a:cubicBezTo>
                  <a:lnTo>
                    <a:pt x="899" y="2338"/>
                  </a:lnTo>
                  <a:close/>
                  <a:moveTo>
                    <a:pt x="40945" y="3027"/>
                  </a:moveTo>
                  <a:lnTo>
                    <a:pt x="40495" y="3237"/>
                  </a:lnTo>
                  <a:cubicBezTo>
                    <a:pt x="40675" y="3657"/>
                    <a:pt x="40825" y="4076"/>
                    <a:pt x="40885" y="4526"/>
                  </a:cubicBezTo>
                  <a:lnTo>
                    <a:pt x="41394" y="4436"/>
                  </a:lnTo>
                  <a:cubicBezTo>
                    <a:pt x="41304" y="3957"/>
                    <a:pt x="41155" y="3477"/>
                    <a:pt x="40945" y="3027"/>
                  </a:cubicBezTo>
                  <a:close/>
                  <a:moveTo>
                    <a:pt x="0" y="5156"/>
                  </a:moveTo>
                  <a:cubicBezTo>
                    <a:pt x="0" y="5186"/>
                    <a:pt x="0" y="5216"/>
                    <a:pt x="0" y="5245"/>
                  </a:cubicBezTo>
                  <a:lnTo>
                    <a:pt x="0" y="5275"/>
                  </a:lnTo>
                  <a:lnTo>
                    <a:pt x="0" y="6654"/>
                  </a:lnTo>
                  <a:lnTo>
                    <a:pt x="510" y="6654"/>
                  </a:lnTo>
                  <a:lnTo>
                    <a:pt x="510" y="5275"/>
                  </a:lnTo>
                  <a:lnTo>
                    <a:pt x="510" y="5186"/>
                  </a:lnTo>
                  <a:lnTo>
                    <a:pt x="0" y="5156"/>
                  </a:lnTo>
                  <a:close/>
                  <a:moveTo>
                    <a:pt x="40945" y="5965"/>
                  </a:moveTo>
                  <a:lnTo>
                    <a:pt x="40945" y="7464"/>
                  </a:lnTo>
                  <a:lnTo>
                    <a:pt x="41454" y="7464"/>
                  </a:lnTo>
                  <a:lnTo>
                    <a:pt x="41454" y="5965"/>
                  </a:lnTo>
                  <a:close/>
                  <a:moveTo>
                    <a:pt x="0" y="8183"/>
                  </a:moveTo>
                  <a:lnTo>
                    <a:pt x="0" y="9682"/>
                  </a:lnTo>
                  <a:lnTo>
                    <a:pt x="510" y="9682"/>
                  </a:lnTo>
                  <a:lnTo>
                    <a:pt x="510" y="8183"/>
                  </a:lnTo>
                  <a:close/>
                  <a:moveTo>
                    <a:pt x="40945" y="8962"/>
                  </a:moveTo>
                  <a:lnTo>
                    <a:pt x="40945" y="10461"/>
                  </a:lnTo>
                  <a:lnTo>
                    <a:pt x="41454" y="10461"/>
                  </a:lnTo>
                  <a:lnTo>
                    <a:pt x="41454" y="8962"/>
                  </a:lnTo>
                  <a:close/>
                  <a:moveTo>
                    <a:pt x="0" y="11180"/>
                  </a:moveTo>
                  <a:lnTo>
                    <a:pt x="0" y="12679"/>
                  </a:lnTo>
                  <a:lnTo>
                    <a:pt x="510" y="12679"/>
                  </a:lnTo>
                  <a:lnTo>
                    <a:pt x="510" y="11180"/>
                  </a:lnTo>
                  <a:close/>
                  <a:moveTo>
                    <a:pt x="40945" y="11960"/>
                  </a:moveTo>
                  <a:lnTo>
                    <a:pt x="40945" y="13458"/>
                  </a:lnTo>
                  <a:lnTo>
                    <a:pt x="41454" y="13458"/>
                  </a:lnTo>
                  <a:lnTo>
                    <a:pt x="41454" y="11960"/>
                  </a:lnTo>
                  <a:close/>
                  <a:moveTo>
                    <a:pt x="0" y="14178"/>
                  </a:moveTo>
                  <a:lnTo>
                    <a:pt x="0" y="15677"/>
                  </a:lnTo>
                  <a:lnTo>
                    <a:pt x="510" y="15677"/>
                  </a:lnTo>
                  <a:lnTo>
                    <a:pt x="510" y="14178"/>
                  </a:lnTo>
                  <a:close/>
                  <a:moveTo>
                    <a:pt x="40945" y="14957"/>
                  </a:moveTo>
                  <a:lnTo>
                    <a:pt x="40945" y="16456"/>
                  </a:lnTo>
                  <a:lnTo>
                    <a:pt x="41454" y="16456"/>
                  </a:lnTo>
                  <a:lnTo>
                    <a:pt x="41454" y="14957"/>
                  </a:lnTo>
                  <a:close/>
                  <a:moveTo>
                    <a:pt x="0" y="17175"/>
                  </a:moveTo>
                  <a:lnTo>
                    <a:pt x="0" y="18704"/>
                  </a:lnTo>
                  <a:lnTo>
                    <a:pt x="510" y="18704"/>
                  </a:lnTo>
                  <a:lnTo>
                    <a:pt x="510" y="17175"/>
                  </a:lnTo>
                  <a:close/>
                  <a:moveTo>
                    <a:pt x="40945" y="17985"/>
                  </a:moveTo>
                  <a:lnTo>
                    <a:pt x="40945" y="19483"/>
                  </a:lnTo>
                  <a:lnTo>
                    <a:pt x="41454" y="19483"/>
                  </a:lnTo>
                  <a:lnTo>
                    <a:pt x="41454" y="17985"/>
                  </a:lnTo>
                  <a:close/>
                  <a:moveTo>
                    <a:pt x="0" y="20203"/>
                  </a:moveTo>
                  <a:lnTo>
                    <a:pt x="0" y="21701"/>
                  </a:lnTo>
                  <a:lnTo>
                    <a:pt x="510" y="21701"/>
                  </a:lnTo>
                  <a:lnTo>
                    <a:pt x="510" y="20203"/>
                  </a:lnTo>
                  <a:close/>
                  <a:moveTo>
                    <a:pt x="40945" y="20982"/>
                  </a:moveTo>
                  <a:lnTo>
                    <a:pt x="40945" y="22481"/>
                  </a:lnTo>
                  <a:lnTo>
                    <a:pt x="41454" y="22481"/>
                  </a:lnTo>
                  <a:lnTo>
                    <a:pt x="41454" y="20982"/>
                  </a:lnTo>
                  <a:close/>
                  <a:moveTo>
                    <a:pt x="0" y="23200"/>
                  </a:moveTo>
                  <a:lnTo>
                    <a:pt x="0" y="24699"/>
                  </a:lnTo>
                  <a:lnTo>
                    <a:pt x="510" y="24699"/>
                  </a:lnTo>
                  <a:lnTo>
                    <a:pt x="510" y="23200"/>
                  </a:lnTo>
                  <a:close/>
                  <a:moveTo>
                    <a:pt x="40945" y="23979"/>
                  </a:moveTo>
                  <a:lnTo>
                    <a:pt x="40945" y="25478"/>
                  </a:lnTo>
                  <a:lnTo>
                    <a:pt x="41454" y="25478"/>
                  </a:lnTo>
                  <a:lnTo>
                    <a:pt x="41454" y="23979"/>
                  </a:lnTo>
                  <a:close/>
                  <a:moveTo>
                    <a:pt x="0" y="26197"/>
                  </a:moveTo>
                  <a:lnTo>
                    <a:pt x="0" y="27696"/>
                  </a:lnTo>
                  <a:lnTo>
                    <a:pt x="510" y="27696"/>
                  </a:lnTo>
                  <a:lnTo>
                    <a:pt x="510" y="26197"/>
                  </a:lnTo>
                  <a:close/>
                  <a:moveTo>
                    <a:pt x="40945" y="26977"/>
                  </a:moveTo>
                  <a:lnTo>
                    <a:pt x="40945" y="28506"/>
                  </a:lnTo>
                  <a:lnTo>
                    <a:pt x="41454" y="28506"/>
                  </a:lnTo>
                  <a:lnTo>
                    <a:pt x="41454" y="26977"/>
                  </a:lnTo>
                  <a:close/>
                  <a:moveTo>
                    <a:pt x="0" y="29195"/>
                  </a:moveTo>
                  <a:lnTo>
                    <a:pt x="0" y="30724"/>
                  </a:lnTo>
                  <a:lnTo>
                    <a:pt x="510" y="30724"/>
                  </a:lnTo>
                  <a:lnTo>
                    <a:pt x="510" y="29195"/>
                  </a:lnTo>
                  <a:close/>
                  <a:moveTo>
                    <a:pt x="40945" y="30004"/>
                  </a:moveTo>
                  <a:lnTo>
                    <a:pt x="40945" y="31503"/>
                  </a:lnTo>
                  <a:lnTo>
                    <a:pt x="41454" y="31503"/>
                  </a:lnTo>
                  <a:lnTo>
                    <a:pt x="41454" y="30004"/>
                  </a:lnTo>
                  <a:close/>
                  <a:moveTo>
                    <a:pt x="0" y="32222"/>
                  </a:moveTo>
                  <a:lnTo>
                    <a:pt x="0" y="33721"/>
                  </a:lnTo>
                  <a:lnTo>
                    <a:pt x="510" y="33721"/>
                  </a:lnTo>
                  <a:lnTo>
                    <a:pt x="510" y="32222"/>
                  </a:lnTo>
                  <a:close/>
                  <a:moveTo>
                    <a:pt x="40945" y="33002"/>
                  </a:moveTo>
                  <a:lnTo>
                    <a:pt x="40945" y="34500"/>
                  </a:lnTo>
                  <a:lnTo>
                    <a:pt x="41454" y="34500"/>
                  </a:lnTo>
                  <a:lnTo>
                    <a:pt x="41454" y="33002"/>
                  </a:lnTo>
                  <a:close/>
                  <a:moveTo>
                    <a:pt x="0" y="35220"/>
                  </a:moveTo>
                  <a:lnTo>
                    <a:pt x="0" y="36718"/>
                  </a:lnTo>
                  <a:lnTo>
                    <a:pt x="510" y="36718"/>
                  </a:lnTo>
                  <a:lnTo>
                    <a:pt x="510" y="35220"/>
                  </a:lnTo>
                  <a:close/>
                  <a:moveTo>
                    <a:pt x="40945" y="35999"/>
                  </a:moveTo>
                  <a:lnTo>
                    <a:pt x="40945" y="37498"/>
                  </a:lnTo>
                  <a:lnTo>
                    <a:pt x="41454" y="37498"/>
                  </a:lnTo>
                  <a:lnTo>
                    <a:pt x="41454" y="35999"/>
                  </a:lnTo>
                  <a:close/>
                  <a:moveTo>
                    <a:pt x="0" y="38217"/>
                  </a:moveTo>
                  <a:lnTo>
                    <a:pt x="0" y="39716"/>
                  </a:lnTo>
                  <a:lnTo>
                    <a:pt x="510" y="39716"/>
                  </a:lnTo>
                  <a:lnTo>
                    <a:pt x="510" y="38217"/>
                  </a:lnTo>
                  <a:close/>
                  <a:moveTo>
                    <a:pt x="40945" y="38997"/>
                  </a:moveTo>
                  <a:lnTo>
                    <a:pt x="40945" y="40525"/>
                  </a:lnTo>
                  <a:lnTo>
                    <a:pt x="41454" y="40525"/>
                  </a:lnTo>
                  <a:lnTo>
                    <a:pt x="41454" y="38997"/>
                  </a:lnTo>
                  <a:close/>
                  <a:moveTo>
                    <a:pt x="0" y="41245"/>
                  </a:moveTo>
                  <a:lnTo>
                    <a:pt x="0" y="42743"/>
                  </a:lnTo>
                  <a:lnTo>
                    <a:pt x="510" y="42743"/>
                  </a:lnTo>
                  <a:lnTo>
                    <a:pt x="510" y="41245"/>
                  </a:lnTo>
                  <a:close/>
                  <a:moveTo>
                    <a:pt x="40945" y="42024"/>
                  </a:moveTo>
                  <a:lnTo>
                    <a:pt x="40945" y="43523"/>
                  </a:lnTo>
                  <a:lnTo>
                    <a:pt x="41454" y="43523"/>
                  </a:lnTo>
                  <a:lnTo>
                    <a:pt x="41454" y="42024"/>
                  </a:lnTo>
                  <a:close/>
                  <a:moveTo>
                    <a:pt x="0" y="44242"/>
                  </a:moveTo>
                  <a:lnTo>
                    <a:pt x="0" y="45741"/>
                  </a:lnTo>
                  <a:lnTo>
                    <a:pt x="510" y="45741"/>
                  </a:lnTo>
                  <a:lnTo>
                    <a:pt x="510" y="44242"/>
                  </a:lnTo>
                  <a:close/>
                  <a:moveTo>
                    <a:pt x="40945" y="45021"/>
                  </a:moveTo>
                  <a:lnTo>
                    <a:pt x="40945" y="46520"/>
                  </a:lnTo>
                  <a:lnTo>
                    <a:pt x="41454" y="46520"/>
                  </a:lnTo>
                  <a:lnTo>
                    <a:pt x="41454" y="45021"/>
                  </a:lnTo>
                  <a:close/>
                  <a:moveTo>
                    <a:pt x="0" y="47239"/>
                  </a:moveTo>
                  <a:lnTo>
                    <a:pt x="0" y="48738"/>
                  </a:lnTo>
                  <a:lnTo>
                    <a:pt x="510" y="48738"/>
                  </a:lnTo>
                  <a:lnTo>
                    <a:pt x="510" y="47239"/>
                  </a:lnTo>
                  <a:close/>
                  <a:moveTo>
                    <a:pt x="40945" y="48019"/>
                  </a:moveTo>
                  <a:lnTo>
                    <a:pt x="40945" y="49517"/>
                  </a:lnTo>
                  <a:lnTo>
                    <a:pt x="41454" y="49517"/>
                  </a:lnTo>
                  <a:lnTo>
                    <a:pt x="41454" y="48019"/>
                  </a:lnTo>
                  <a:close/>
                  <a:moveTo>
                    <a:pt x="0" y="50237"/>
                  </a:moveTo>
                  <a:lnTo>
                    <a:pt x="0" y="51736"/>
                  </a:lnTo>
                  <a:lnTo>
                    <a:pt x="510" y="51736"/>
                  </a:lnTo>
                  <a:lnTo>
                    <a:pt x="510" y="50237"/>
                  </a:lnTo>
                  <a:close/>
                  <a:moveTo>
                    <a:pt x="40945" y="51046"/>
                  </a:moveTo>
                  <a:lnTo>
                    <a:pt x="40945" y="52545"/>
                  </a:lnTo>
                  <a:lnTo>
                    <a:pt x="41454" y="52545"/>
                  </a:lnTo>
                  <a:lnTo>
                    <a:pt x="41454" y="51046"/>
                  </a:lnTo>
                  <a:close/>
                  <a:moveTo>
                    <a:pt x="0" y="53264"/>
                  </a:moveTo>
                  <a:lnTo>
                    <a:pt x="0" y="54703"/>
                  </a:lnTo>
                  <a:cubicBezTo>
                    <a:pt x="0" y="54733"/>
                    <a:pt x="0" y="54733"/>
                    <a:pt x="0" y="54763"/>
                  </a:cubicBezTo>
                  <a:lnTo>
                    <a:pt x="510" y="54763"/>
                  </a:lnTo>
                  <a:lnTo>
                    <a:pt x="510" y="54703"/>
                  </a:lnTo>
                  <a:lnTo>
                    <a:pt x="510" y="53264"/>
                  </a:lnTo>
                  <a:close/>
                  <a:moveTo>
                    <a:pt x="40945" y="54044"/>
                  </a:moveTo>
                  <a:lnTo>
                    <a:pt x="40945" y="54703"/>
                  </a:lnTo>
                  <a:cubicBezTo>
                    <a:pt x="40945" y="54943"/>
                    <a:pt x="40915" y="55213"/>
                    <a:pt x="40885" y="55452"/>
                  </a:cubicBezTo>
                  <a:lnTo>
                    <a:pt x="41394" y="55542"/>
                  </a:lnTo>
                  <a:cubicBezTo>
                    <a:pt x="41394" y="55512"/>
                    <a:pt x="41394" y="55452"/>
                    <a:pt x="41394" y="55422"/>
                  </a:cubicBezTo>
                  <a:cubicBezTo>
                    <a:pt x="41394" y="55422"/>
                    <a:pt x="41394" y="55422"/>
                    <a:pt x="41394" y="55392"/>
                  </a:cubicBezTo>
                  <a:cubicBezTo>
                    <a:pt x="41394" y="55392"/>
                    <a:pt x="41394" y="55392"/>
                    <a:pt x="41394" y="55362"/>
                  </a:cubicBezTo>
                  <a:cubicBezTo>
                    <a:pt x="41394" y="55362"/>
                    <a:pt x="41394" y="55332"/>
                    <a:pt x="41394" y="55332"/>
                  </a:cubicBezTo>
                  <a:lnTo>
                    <a:pt x="41424" y="55332"/>
                  </a:lnTo>
                  <a:cubicBezTo>
                    <a:pt x="41424" y="55183"/>
                    <a:pt x="41424" y="55033"/>
                    <a:pt x="41454" y="54883"/>
                  </a:cubicBezTo>
                  <a:cubicBezTo>
                    <a:pt x="41454" y="54883"/>
                    <a:pt x="41454" y="54853"/>
                    <a:pt x="41454" y="54853"/>
                  </a:cubicBezTo>
                  <a:cubicBezTo>
                    <a:pt x="41454" y="54823"/>
                    <a:pt x="41454" y="54823"/>
                    <a:pt x="41454" y="54823"/>
                  </a:cubicBezTo>
                  <a:lnTo>
                    <a:pt x="41454" y="54793"/>
                  </a:lnTo>
                  <a:lnTo>
                    <a:pt x="41454" y="54763"/>
                  </a:lnTo>
                  <a:lnTo>
                    <a:pt x="41454" y="54733"/>
                  </a:lnTo>
                  <a:lnTo>
                    <a:pt x="41454" y="54703"/>
                  </a:lnTo>
                  <a:lnTo>
                    <a:pt x="41454" y="54044"/>
                  </a:lnTo>
                  <a:close/>
                  <a:moveTo>
                    <a:pt x="689" y="56082"/>
                  </a:moveTo>
                  <a:lnTo>
                    <a:pt x="240" y="56232"/>
                  </a:lnTo>
                  <a:cubicBezTo>
                    <a:pt x="300" y="56442"/>
                    <a:pt x="360" y="56621"/>
                    <a:pt x="450" y="56801"/>
                  </a:cubicBezTo>
                  <a:cubicBezTo>
                    <a:pt x="450" y="56831"/>
                    <a:pt x="450" y="56831"/>
                    <a:pt x="450" y="56831"/>
                  </a:cubicBezTo>
                  <a:cubicBezTo>
                    <a:pt x="450" y="56831"/>
                    <a:pt x="450" y="56831"/>
                    <a:pt x="450" y="56861"/>
                  </a:cubicBezTo>
                  <a:lnTo>
                    <a:pt x="480" y="56861"/>
                  </a:lnTo>
                  <a:cubicBezTo>
                    <a:pt x="480" y="56861"/>
                    <a:pt x="480" y="56891"/>
                    <a:pt x="480" y="56891"/>
                  </a:cubicBezTo>
                  <a:cubicBezTo>
                    <a:pt x="480" y="56891"/>
                    <a:pt x="480" y="56891"/>
                    <a:pt x="480" y="56921"/>
                  </a:cubicBezTo>
                  <a:cubicBezTo>
                    <a:pt x="510" y="56951"/>
                    <a:pt x="510" y="56951"/>
                    <a:pt x="510" y="56951"/>
                  </a:cubicBezTo>
                  <a:cubicBezTo>
                    <a:pt x="510" y="56951"/>
                    <a:pt x="510" y="56951"/>
                    <a:pt x="510" y="56981"/>
                  </a:cubicBezTo>
                  <a:cubicBezTo>
                    <a:pt x="599" y="57191"/>
                    <a:pt x="719" y="57401"/>
                    <a:pt x="869" y="57581"/>
                  </a:cubicBezTo>
                  <a:lnTo>
                    <a:pt x="1289" y="57311"/>
                  </a:lnTo>
                  <a:cubicBezTo>
                    <a:pt x="1019" y="56951"/>
                    <a:pt x="839" y="56531"/>
                    <a:pt x="689" y="56082"/>
                  </a:cubicBezTo>
                  <a:close/>
                  <a:moveTo>
                    <a:pt x="40495" y="56741"/>
                  </a:moveTo>
                  <a:cubicBezTo>
                    <a:pt x="40285" y="57161"/>
                    <a:pt x="40046" y="57551"/>
                    <a:pt x="39746" y="57880"/>
                  </a:cubicBezTo>
                  <a:lnTo>
                    <a:pt x="40105" y="58210"/>
                  </a:lnTo>
                  <a:cubicBezTo>
                    <a:pt x="40375" y="57910"/>
                    <a:pt x="40615" y="57551"/>
                    <a:pt x="40825" y="57191"/>
                  </a:cubicBezTo>
                  <a:cubicBezTo>
                    <a:pt x="40825" y="57161"/>
                    <a:pt x="40825" y="57161"/>
                    <a:pt x="40825" y="57161"/>
                  </a:cubicBezTo>
                  <a:lnTo>
                    <a:pt x="40855" y="57161"/>
                  </a:lnTo>
                  <a:cubicBezTo>
                    <a:pt x="40855" y="57161"/>
                    <a:pt x="40855" y="57131"/>
                    <a:pt x="40855" y="57131"/>
                  </a:cubicBezTo>
                  <a:cubicBezTo>
                    <a:pt x="40855" y="57131"/>
                    <a:pt x="40855" y="57131"/>
                    <a:pt x="40855" y="57101"/>
                  </a:cubicBezTo>
                  <a:lnTo>
                    <a:pt x="40885" y="57101"/>
                  </a:lnTo>
                  <a:cubicBezTo>
                    <a:pt x="40885" y="57101"/>
                    <a:pt x="40885" y="57071"/>
                    <a:pt x="40885" y="57071"/>
                  </a:cubicBezTo>
                  <a:cubicBezTo>
                    <a:pt x="40885" y="57071"/>
                    <a:pt x="40885" y="57071"/>
                    <a:pt x="40885" y="57041"/>
                  </a:cubicBezTo>
                  <a:lnTo>
                    <a:pt x="40915" y="57041"/>
                  </a:lnTo>
                  <a:cubicBezTo>
                    <a:pt x="40915" y="57011"/>
                    <a:pt x="40915" y="57011"/>
                    <a:pt x="40915" y="57011"/>
                  </a:cubicBezTo>
                  <a:cubicBezTo>
                    <a:pt x="40915" y="57011"/>
                    <a:pt x="40915" y="56981"/>
                    <a:pt x="40915" y="56981"/>
                  </a:cubicBezTo>
                  <a:lnTo>
                    <a:pt x="40945" y="56981"/>
                  </a:lnTo>
                  <a:lnTo>
                    <a:pt x="40495" y="56741"/>
                  </a:lnTo>
                  <a:close/>
                  <a:moveTo>
                    <a:pt x="2188" y="58330"/>
                  </a:moveTo>
                  <a:lnTo>
                    <a:pt x="1858" y="58720"/>
                  </a:lnTo>
                  <a:cubicBezTo>
                    <a:pt x="1858" y="58720"/>
                    <a:pt x="1858" y="58720"/>
                    <a:pt x="1858" y="58750"/>
                  </a:cubicBezTo>
                  <a:lnTo>
                    <a:pt x="1918" y="58750"/>
                  </a:lnTo>
                  <a:cubicBezTo>
                    <a:pt x="1918" y="58750"/>
                    <a:pt x="1918" y="58780"/>
                    <a:pt x="1918" y="58780"/>
                  </a:cubicBezTo>
                  <a:lnTo>
                    <a:pt x="1948" y="58780"/>
                  </a:lnTo>
                  <a:cubicBezTo>
                    <a:pt x="1948" y="58809"/>
                    <a:pt x="1948" y="58809"/>
                    <a:pt x="1948" y="58809"/>
                  </a:cubicBezTo>
                  <a:lnTo>
                    <a:pt x="1978" y="58809"/>
                  </a:lnTo>
                  <a:cubicBezTo>
                    <a:pt x="2188" y="58989"/>
                    <a:pt x="2458" y="59169"/>
                    <a:pt x="2698" y="59319"/>
                  </a:cubicBezTo>
                  <a:lnTo>
                    <a:pt x="2758" y="59319"/>
                  </a:lnTo>
                  <a:cubicBezTo>
                    <a:pt x="2758" y="59349"/>
                    <a:pt x="2758" y="59349"/>
                    <a:pt x="2758" y="59349"/>
                  </a:cubicBezTo>
                  <a:lnTo>
                    <a:pt x="2788" y="59349"/>
                  </a:lnTo>
                  <a:cubicBezTo>
                    <a:pt x="2788" y="59349"/>
                    <a:pt x="2788" y="59349"/>
                    <a:pt x="2788" y="59379"/>
                  </a:cubicBezTo>
                  <a:lnTo>
                    <a:pt x="2818" y="59379"/>
                  </a:lnTo>
                  <a:cubicBezTo>
                    <a:pt x="2907" y="59439"/>
                    <a:pt x="3027" y="59469"/>
                    <a:pt x="3117" y="59529"/>
                  </a:cubicBezTo>
                  <a:lnTo>
                    <a:pt x="3327" y="59049"/>
                  </a:lnTo>
                  <a:cubicBezTo>
                    <a:pt x="2907" y="58869"/>
                    <a:pt x="2518" y="58630"/>
                    <a:pt x="2188" y="58330"/>
                  </a:cubicBezTo>
                  <a:close/>
                  <a:moveTo>
                    <a:pt x="38697" y="58750"/>
                  </a:moveTo>
                  <a:cubicBezTo>
                    <a:pt x="38307" y="58989"/>
                    <a:pt x="37887" y="59169"/>
                    <a:pt x="37468" y="59319"/>
                  </a:cubicBezTo>
                  <a:lnTo>
                    <a:pt x="37588" y="59799"/>
                  </a:lnTo>
                  <a:cubicBezTo>
                    <a:pt x="37648" y="59769"/>
                    <a:pt x="37708" y="59739"/>
                    <a:pt x="37797" y="59739"/>
                  </a:cubicBezTo>
                  <a:cubicBezTo>
                    <a:pt x="37797" y="59739"/>
                    <a:pt x="37797" y="59709"/>
                    <a:pt x="37797" y="59709"/>
                  </a:cubicBezTo>
                  <a:lnTo>
                    <a:pt x="37887" y="59709"/>
                  </a:lnTo>
                  <a:cubicBezTo>
                    <a:pt x="37887" y="59709"/>
                    <a:pt x="37887" y="59709"/>
                    <a:pt x="37887" y="59679"/>
                  </a:cubicBezTo>
                  <a:lnTo>
                    <a:pt x="37917" y="59679"/>
                  </a:lnTo>
                  <a:cubicBezTo>
                    <a:pt x="38277" y="59559"/>
                    <a:pt x="38637" y="59379"/>
                    <a:pt x="38966" y="59169"/>
                  </a:cubicBezTo>
                  <a:lnTo>
                    <a:pt x="38697" y="58750"/>
                  </a:lnTo>
                  <a:close/>
                  <a:moveTo>
                    <a:pt x="4616" y="59439"/>
                  </a:moveTo>
                  <a:lnTo>
                    <a:pt x="4556" y="59919"/>
                  </a:lnTo>
                  <a:cubicBezTo>
                    <a:pt x="4676" y="59949"/>
                    <a:pt x="4826" y="59949"/>
                    <a:pt x="4946" y="59978"/>
                  </a:cubicBezTo>
                  <a:lnTo>
                    <a:pt x="6055" y="59978"/>
                  </a:lnTo>
                  <a:lnTo>
                    <a:pt x="6055" y="59469"/>
                  </a:lnTo>
                  <a:lnTo>
                    <a:pt x="5275" y="59469"/>
                  </a:lnTo>
                  <a:cubicBezTo>
                    <a:pt x="5066" y="59469"/>
                    <a:pt x="4826" y="59469"/>
                    <a:pt x="4616" y="59439"/>
                  </a:cubicBezTo>
                  <a:close/>
                  <a:moveTo>
                    <a:pt x="7553" y="59469"/>
                  </a:moveTo>
                  <a:lnTo>
                    <a:pt x="7553" y="59978"/>
                  </a:lnTo>
                  <a:lnTo>
                    <a:pt x="9052" y="59978"/>
                  </a:lnTo>
                  <a:lnTo>
                    <a:pt x="9052" y="59469"/>
                  </a:lnTo>
                  <a:close/>
                  <a:moveTo>
                    <a:pt x="10551" y="59469"/>
                  </a:moveTo>
                  <a:lnTo>
                    <a:pt x="10551" y="59978"/>
                  </a:lnTo>
                  <a:lnTo>
                    <a:pt x="12080" y="59978"/>
                  </a:lnTo>
                  <a:lnTo>
                    <a:pt x="12080" y="59469"/>
                  </a:lnTo>
                  <a:close/>
                  <a:moveTo>
                    <a:pt x="13578" y="59469"/>
                  </a:moveTo>
                  <a:lnTo>
                    <a:pt x="13578" y="59978"/>
                  </a:lnTo>
                  <a:lnTo>
                    <a:pt x="15077" y="59978"/>
                  </a:lnTo>
                  <a:lnTo>
                    <a:pt x="15077" y="59469"/>
                  </a:lnTo>
                  <a:close/>
                  <a:moveTo>
                    <a:pt x="16576" y="59469"/>
                  </a:moveTo>
                  <a:lnTo>
                    <a:pt x="16576" y="59978"/>
                  </a:lnTo>
                  <a:lnTo>
                    <a:pt x="18074" y="59978"/>
                  </a:lnTo>
                  <a:lnTo>
                    <a:pt x="18074" y="59469"/>
                  </a:lnTo>
                  <a:close/>
                  <a:moveTo>
                    <a:pt x="19573" y="59469"/>
                  </a:moveTo>
                  <a:lnTo>
                    <a:pt x="19573" y="59978"/>
                  </a:lnTo>
                  <a:lnTo>
                    <a:pt x="21072" y="59978"/>
                  </a:lnTo>
                  <a:lnTo>
                    <a:pt x="21072" y="59469"/>
                  </a:lnTo>
                  <a:close/>
                  <a:moveTo>
                    <a:pt x="22571" y="59469"/>
                  </a:moveTo>
                  <a:lnTo>
                    <a:pt x="22571" y="59978"/>
                  </a:lnTo>
                  <a:lnTo>
                    <a:pt x="24099" y="59978"/>
                  </a:lnTo>
                  <a:lnTo>
                    <a:pt x="24099" y="59469"/>
                  </a:lnTo>
                  <a:close/>
                  <a:moveTo>
                    <a:pt x="25598" y="59469"/>
                  </a:moveTo>
                  <a:lnTo>
                    <a:pt x="25598" y="59978"/>
                  </a:lnTo>
                  <a:lnTo>
                    <a:pt x="27097" y="59978"/>
                  </a:lnTo>
                  <a:lnTo>
                    <a:pt x="27097" y="59469"/>
                  </a:lnTo>
                  <a:close/>
                  <a:moveTo>
                    <a:pt x="28595" y="59469"/>
                  </a:moveTo>
                  <a:lnTo>
                    <a:pt x="28595" y="59978"/>
                  </a:lnTo>
                  <a:lnTo>
                    <a:pt x="30094" y="59978"/>
                  </a:lnTo>
                  <a:lnTo>
                    <a:pt x="30094" y="59469"/>
                  </a:lnTo>
                  <a:close/>
                  <a:moveTo>
                    <a:pt x="31593" y="59469"/>
                  </a:moveTo>
                  <a:lnTo>
                    <a:pt x="31593" y="59978"/>
                  </a:lnTo>
                  <a:lnTo>
                    <a:pt x="33092" y="59978"/>
                  </a:lnTo>
                  <a:lnTo>
                    <a:pt x="33092" y="59469"/>
                  </a:lnTo>
                  <a:close/>
                  <a:moveTo>
                    <a:pt x="34620" y="59469"/>
                  </a:moveTo>
                  <a:lnTo>
                    <a:pt x="34620" y="59978"/>
                  </a:lnTo>
                  <a:lnTo>
                    <a:pt x="36119" y="59978"/>
                  </a:lnTo>
                  <a:lnTo>
                    <a:pt x="36119" y="5946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1030" name="Google Shape;2513;p34">
              <a:extLst>
                <a:ext uri="{FF2B5EF4-FFF2-40B4-BE49-F238E27FC236}">
                  <a16:creationId xmlns:a16="http://schemas.microsoft.com/office/drawing/2014/main" id="{43E2AD2B-D57D-E705-9C2D-F98AA95D6B07}"/>
                </a:ext>
              </a:extLst>
            </p:cNvPr>
            <p:cNvSpPr/>
            <p:nvPr/>
          </p:nvSpPr>
          <p:spPr>
            <a:xfrm>
              <a:off x="1539709" y="2375341"/>
              <a:ext cx="939955" cy="31"/>
            </a:xfrm>
            <a:custGeom>
              <a:avLst/>
              <a:gdLst/>
              <a:ahLst/>
              <a:cxnLst/>
              <a:rect l="l" t="t" r="r" b="b"/>
              <a:pathLst>
                <a:path w="29736" h="1" fill="none" extrusionOk="0">
                  <a:moveTo>
                    <a:pt x="1" y="0"/>
                  </a:moveTo>
                  <a:lnTo>
                    <a:pt x="29735" y="0"/>
                  </a:lnTo>
                </a:path>
              </a:pathLst>
            </a:custGeom>
            <a:noFill/>
            <a:ln w="12750" cap="flat" cmpd="sng">
              <a:solidFill>
                <a:srgbClr val="595959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grpSp>
          <p:nvGrpSpPr>
            <p:cNvPr id="1031" name="Google Shape;2514;p34">
              <a:extLst>
                <a:ext uri="{FF2B5EF4-FFF2-40B4-BE49-F238E27FC236}">
                  <a16:creationId xmlns:a16="http://schemas.microsoft.com/office/drawing/2014/main" id="{B30E95FB-1B28-26B1-EAC9-02F4E83AA80A}"/>
                </a:ext>
              </a:extLst>
            </p:cNvPr>
            <p:cNvGrpSpPr/>
            <p:nvPr/>
          </p:nvGrpSpPr>
          <p:grpSpPr>
            <a:xfrm>
              <a:off x="1478807" y="2551091"/>
              <a:ext cx="1254504" cy="219512"/>
              <a:chOff x="1478807" y="2547591"/>
              <a:chExt cx="1254504" cy="219512"/>
            </a:xfrm>
          </p:grpSpPr>
          <p:sp>
            <p:nvSpPr>
              <p:cNvPr id="1032" name="Google Shape;2515;p34">
                <a:extLst>
                  <a:ext uri="{FF2B5EF4-FFF2-40B4-BE49-F238E27FC236}">
                    <a16:creationId xmlns:a16="http://schemas.microsoft.com/office/drawing/2014/main" id="{624DC2DA-1070-4BCC-5C91-91B05C9604EB}"/>
                  </a:ext>
                </a:extLst>
              </p:cNvPr>
              <p:cNvSpPr txBox="1"/>
              <p:nvPr/>
            </p:nvSpPr>
            <p:spPr>
              <a:xfrm>
                <a:off x="1478807" y="2547591"/>
                <a:ext cx="268009" cy="211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M</a:t>
                </a:r>
                <a:endParaRPr sz="10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033" name="Google Shape;2516;p34">
                <a:extLst>
                  <a:ext uri="{FF2B5EF4-FFF2-40B4-BE49-F238E27FC236}">
                    <a16:creationId xmlns:a16="http://schemas.microsoft.com/office/drawing/2014/main" id="{8BE29228-B672-9151-EB99-FB3758BF2F31}"/>
                  </a:ext>
                </a:extLst>
              </p:cNvPr>
              <p:cNvSpPr txBox="1"/>
              <p:nvPr/>
            </p:nvSpPr>
            <p:spPr>
              <a:xfrm>
                <a:off x="1656772" y="2548964"/>
                <a:ext cx="1076539" cy="2181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0.8 </a:t>
                </a: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մլրդ</a:t>
                </a:r>
                <a:endParaRPr sz="8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</p:grpSp>
      <p:pic>
        <p:nvPicPr>
          <p:cNvPr id="1049" name="object 47">
            <a:extLst>
              <a:ext uri="{FF2B5EF4-FFF2-40B4-BE49-F238E27FC236}">
                <a16:creationId xmlns:a16="http://schemas.microsoft.com/office/drawing/2014/main" id="{62F54A7C-0753-BB91-91DF-7EFBDCDE9401}"/>
              </a:ext>
            </a:extLst>
          </p:cNvPr>
          <p:cNvPicPr/>
          <p:nvPr/>
        </p:nvPicPr>
        <p:blipFill>
          <a:blip r:embed="rId14" cstate="print">
            <a:biLevel thresh="75000"/>
          </a:blip>
          <a:stretch>
            <a:fillRect/>
          </a:stretch>
        </p:blipFill>
        <p:spPr>
          <a:xfrm>
            <a:off x="7345589" y="1190694"/>
            <a:ext cx="284526" cy="301262"/>
          </a:xfrm>
          <a:prstGeom prst="rect">
            <a:avLst/>
          </a:prstGeom>
        </p:spPr>
      </p:pic>
      <p:grpSp>
        <p:nvGrpSpPr>
          <p:cNvPr id="1050" name="Google Shape;2493;p34">
            <a:extLst>
              <a:ext uri="{FF2B5EF4-FFF2-40B4-BE49-F238E27FC236}">
                <a16:creationId xmlns:a16="http://schemas.microsoft.com/office/drawing/2014/main" id="{3F706509-0741-57BF-EE0E-1E47ECA502CE}"/>
              </a:ext>
            </a:extLst>
          </p:cNvPr>
          <p:cNvGrpSpPr/>
          <p:nvPr/>
        </p:nvGrpSpPr>
        <p:grpSpPr>
          <a:xfrm>
            <a:off x="7919193" y="896634"/>
            <a:ext cx="849011" cy="1167842"/>
            <a:chOff x="1354980" y="1088199"/>
            <a:chExt cx="1378329" cy="1895936"/>
          </a:xfrm>
        </p:grpSpPr>
        <p:grpSp>
          <p:nvGrpSpPr>
            <p:cNvPr id="1051" name="Google Shape;2494;p34">
              <a:extLst>
                <a:ext uri="{FF2B5EF4-FFF2-40B4-BE49-F238E27FC236}">
                  <a16:creationId xmlns:a16="http://schemas.microsoft.com/office/drawing/2014/main" id="{EE5D738F-FE3E-3C7C-EBBE-2DF9755657ED}"/>
                </a:ext>
              </a:extLst>
            </p:cNvPr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211" name="Google Shape;2495;p34">
                <a:extLst>
                  <a:ext uri="{FF2B5EF4-FFF2-40B4-BE49-F238E27FC236}">
                    <a16:creationId xmlns:a16="http://schemas.microsoft.com/office/drawing/2014/main" id="{300AA2AE-2951-ED4E-6790-BA10E4A175AB}"/>
                  </a:ext>
                </a:extLst>
              </p:cNvPr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12" name="Google Shape;2496;p34">
                <a:extLst>
                  <a:ext uri="{FF2B5EF4-FFF2-40B4-BE49-F238E27FC236}">
                    <a16:creationId xmlns:a16="http://schemas.microsoft.com/office/drawing/2014/main" id="{1A3B4A82-38F4-1AAA-F1EE-63238B1522BE}"/>
                  </a:ext>
                </a:extLst>
              </p:cNvPr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000" cap="flat" cmpd="sng">
                <a:solidFill>
                  <a:schemeClr val="accent2"/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1052" name="Google Shape;2497;p34">
              <a:extLst>
                <a:ext uri="{FF2B5EF4-FFF2-40B4-BE49-F238E27FC236}">
                  <a16:creationId xmlns:a16="http://schemas.microsoft.com/office/drawing/2014/main" id="{DF781C13-78CB-8844-49DC-054A5851FCFC}"/>
                </a:ext>
              </a:extLst>
            </p:cNvPr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197" name="Google Shape;2498;p34">
                <a:extLst>
                  <a:ext uri="{FF2B5EF4-FFF2-40B4-BE49-F238E27FC236}">
                    <a16:creationId xmlns:a16="http://schemas.microsoft.com/office/drawing/2014/main" id="{4593F9C5-92BC-02B0-1776-3C5784963383}"/>
                  </a:ext>
                </a:extLst>
              </p:cNvPr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00" name="Google Shape;2499;p34">
                <a:extLst>
                  <a:ext uri="{FF2B5EF4-FFF2-40B4-BE49-F238E27FC236}">
                    <a16:creationId xmlns:a16="http://schemas.microsoft.com/office/drawing/2014/main" id="{925B00A5-14A4-BF9A-34C6-6047FAC62672}"/>
                  </a:ext>
                </a:extLst>
              </p:cNvPr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01" name="Google Shape;2500;p34">
                <a:extLst>
                  <a:ext uri="{FF2B5EF4-FFF2-40B4-BE49-F238E27FC236}">
                    <a16:creationId xmlns:a16="http://schemas.microsoft.com/office/drawing/2014/main" id="{82DC6CB6-568F-690A-9669-DB1B9CAFA2EF}"/>
                  </a:ext>
                </a:extLst>
              </p:cNvPr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02" name="Google Shape;2501;p34">
                <a:extLst>
                  <a:ext uri="{FF2B5EF4-FFF2-40B4-BE49-F238E27FC236}">
                    <a16:creationId xmlns:a16="http://schemas.microsoft.com/office/drawing/2014/main" id="{32E7CC00-DE3E-F7B2-CFA3-A9572D762008}"/>
                  </a:ext>
                </a:extLst>
              </p:cNvPr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03" name="Google Shape;2502;p34">
                <a:extLst>
                  <a:ext uri="{FF2B5EF4-FFF2-40B4-BE49-F238E27FC236}">
                    <a16:creationId xmlns:a16="http://schemas.microsoft.com/office/drawing/2014/main" id="{3BF34412-226A-E427-7F36-0FA58EA7A0D5}"/>
                  </a:ext>
                </a:extLst>
              </p:cNvPr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04" name="Google Shape;2503;p34">
                <a:extLst>
                  <a:ext uri="{FF2B5EF4-FFF2-40B4-BE49-F238E27FC236}">
                    <a16:creationId xmlns:a16="http://schemas.microsoft.com/office/drawing/2014/main" id="{4F9282EA-F142-A2DD-63D2-4F08DFB3B53F}"/>
                  </a:ext>
                </a:extLst>
              </p:cNvPr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05" name="Google Shape;2504;p34">
                <a:extLst>
                  <a:ext uri="{FF2B5EF4-FFF2-40B4-BE49-F238E27FC236}">
                    <a16:creationId xmlns:a16="http://schemas.microsoft.com/office/drawing/2014/main" id="{DAC75E41-9BBD-D181-51E9-06DC4675283E}"/>
                  </a:ext>
                </a:extLst>
              </p:cNvPr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06" name="Google Shape;2505;p34">
                <a:extLst>
                  <a:ext uri="{FF2B5EF4-FFF2-40B4-BE49-F238E27FC236}">
                    <a16:creationId xmlns:a16="http://schemas.microsoft.com/office/drawing/2014/main" id="{1F17ACE3-6176-01BF-3FE7-89B97E1C7887}"/>
                  </a:ext>
                </a:extLst>
              </p:cNvPr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07" name="Google Shape;2506;p34">
                <a:extLst>
                  <a:ext uri="{FF2B5EF4-FFF2-40B4-BE49-F238E27FC236}">
                    <a16:creationId xmlns:a16="http://schemas.microsoft.com/office/drawing/2014/main" id="{80A9DB75-B3F1-7632-BAC0-882BD480874D}"/>
                  </a:ext>
                </a:extLst>
              </p:cNvPr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08" name="Google Shape;2507;p34">
                <a:extLst>
                  <a:ext uri="{FF2B5EF4-FFF2-40B4-BE49-F238E27FC236}">
                    <a16:creationId xmlns:a16="http://schemas.microsoft.com/office/drawing/2014/main" id="{B046F2D1-0A70-7A36-D4F7-CB18190B55A5}"/>
                  </a:ext>
                </a:extLst>
              </p:cNvPr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09" name="Google Shape;2508;p34">
                <a:extLst>
                  <a:ext uri="{FF2B5EF4-FFF2-40B4-BE49-F238E27FC236}">
                    <a16:creationId xmlns:a16="http://schemas.microsoft.com/office/drawing/2014/main" id="{C5D7A4B9-5C36-9E0A-475C-08A39E61AE35}"/>
                  </a:ext>
                </a:extLst>
              </p:cNvPr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10" name="Google Shape;2509;p34">
                <a:extLst>
                  <a:ext uri="{FF2B5EF4-FFF2-40B4-BE49-F238E27FC236}">
                    <a16:creationId xmlns:a16="http://schemas.microsoft.com/office/drawing/2014/main" id="{4C0E870A-0247-0D47-D4C8-B888E47CD157}"/>
                  </a:ext>
                </a:extLst>
              </p:cNvPr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1053" name="Google Shape;2511;p34">
              <a:extLst>
                <a:ext uri="{FF2B5EF4-FFF2-40B4-BE49-F238E27FC236}">
                  <a16:creationId xmlns:a16="http://schemas.microsoft.com/office/drawing/2014/main" id="{053999EE-2D5A-DD95-1096-D3905E21F1F2}"/>
                </a:ext>
              </a:extLst>
            </p:cNvPr>
            <p:cNvSpPr/>
            <p:nvPr/>
          </p:nvSpPr>
          <p:spPr>
            <a:xfrm>
              <a:off x="1753958" y="2543936"/>
              <a:ext cx="10463" cy="227434"/>
            </a:xfrm>
            <a:custGeom>
              <a:avLst/>
              <a:gdLst/>
              <a:ahLst/>
              <a:cxnLst/>
              <a:rect l="l" t="t" r="r" b="b"/>
              <a:pathLst>
                <a:path w="331" h="7195" extrusionOk="0">
                  <a:moveTo>
                    <a:pt x="1" y="1"/>
                  </a:moveTo>
                  <a:lnTo>
                    <a:pt x="1" y="7194"/>
                  </a:lnTo>
                  <a:lnTo>
                    <a:pt x="331" y="7194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GHEA Grapalat" panose="02000506050000020003" pitchFamily="50" charset="0"/>
              </a:endParaRPr>
            </a:p>
          </p:txBody>
        </p:sp>
        <p:sp>
          <p:nvSpPr>
            <p:cNvPr id="1054" name="Google Shape;2512;p34">
              <a:extLst>
                <a:ext uri="{FF2B5EF4-FFF2-40B4-BE49-F238E27FC236}">
                  <a16:creationId xmlns:a16="http://schemas.microsoft.com/office/drawing/2014/main" id="{10C9470E-1B14-1545-0122-BB87E1DFBE24}"/>
                </a:ext>
              </a:extLst>
            </p:cNvPr>
            <p:cNvSpPr/>
            <p:nvPr/>
          </p:nvSpPr>
          <p:spPr>
            <a:xfrm>
              <a:off x="1354980" y="1088199"/>
              <a:ext cx="1310393" cy="1895936"/>
            </a:xfrm>
            <a:custGeom>
              <a:avLst/>
              <a:gdLst/>
              <a:ahLst/>
              <a:cxnLst/>
              <a:rect l="l" t="t" r="r" b="b"/>
              <a:pathLst>
                <a:path w="41455" h="59979" extrusionOk="0">
                  <a:moveTo>
                    <a:pt x="7613" y="0"/>
                  </a:moveTo>
                  <a:lnTo>
                    <a:pt x="7613" y="510"/>
                  </a:lnTo>
                  <a:lnTo>
                    <a:pt x="9112" y="510"/>
                  </a:lnTo>
                  <a:lnTo>
                    <a:pt x="9112" y="0"/>
                  </a:lnTo>
                  <a:close/>
                  <a:moveTo>
                    <a:pt x="10611" y="0"/>
                  </a:moveTo>
                  <a:lnTo>
                    <a:pt x="10611" y="510"/>
                  </a:lnTo>
                  <a:lnTo>
                    <a:pt x="12140" y="510"/>
                  </a:lnTo>
                  <a:lnTo>
                    <a:pt x="12140" y="0"/>
                  </a:lnTo>
                  <a:close/>
                  <a:moveTo>
                    <a:pt x="13638" y="0"/>
                  </a:moveTo>
                  <a:lnTo>
                    <a:pt x="13638" y="510"/>
                  </a:lnTo>
                  <a:lnTo>
                    <a:pt x="15137" y="510"/>
                  </a:lnTo>
                  <a:lnTo>
                    <a:pt x="15137" y="0"/>
                  </a:lnTo>
                  <a:close/>
                  <a:moveTo>
                    <a:pt x="16636" y="0"/>
                  </a:moveTo>
                  <a:lnTo>
                    <a:pt x="16636" y="510"/>
                  </a:lnTo>
                  <a:lnTo>
                    <a:pt x="18134" y="510"/>
                  </a:lnTo>
                  <a:lnTo>
                    <a:pt x="18134" y="0"/>
                  </a:lnTo>
                  <a:close/>
                  <a:moveTo>
                    <a:pt x="19633" y="0"/>
                  </a:moveTo>
                  <a:lnTo>
                    <a:pt x="19633" y="510"/>
                  </a:lnTo>
                  <a:lnTo>
                    <a:pt x="21132" y="510"/>
                  </a:lnTo>
                  <a:lnTo>
                    <a:pt x="21132" y="0"/>
                  </a:lnTo>
                  <a:close/>
                  <a:moveTo>
                    <a:pt x="22631" y="0"/>
                  </a:moveTo>
                  <a:lnTo>
                    <a:pt x="22631" y="510"/>
                  </a:lnTo>
                  <a:lnTo>
                    <a:pt x="24159" y="510"/>
                  </a:lnTo>
                  <a:lnTo>
                    <a:pt x="24159" y="0"/>
                  </a:lnTo>
                  <a:close/>
                  <a:moveTo>
                    <a:pt x="25658" y="0"/>
                  </a:moveTo>
                  <a:lnTo>
                    <a:pt x="25658" y="510"/>
                  </a:lnTo>
                  <a:lnTo>
                    <a:pt x="27157" y="510"/>
                  </a:lnTo>
                  <a:lnTo>
                    <a:pt x="27157" y="0"/>
                  </a:lnTo>
                  <a:close/>
                  <a:moveTo>
                    <a:pt x="28655" y="0"/>
                  </a:moveTo>
                  <a:lnTo>
                    <a:pt x="28655" y="510"/>
                  </a:lnTo>
                  <a:lnTo>
                    <a:pt x="30154" y="510"/>
                  </a:lnTo>
                  <a:lnTo>
                    <a:pt x="30154" y="0"/>
                  </a:lnTo>
                  <a:close/>
                  <a:moveTo>
                    <a:pt x="31653" y="0"/>
                  </a:moveTo>
                  <a:lnTo>
                    <a:pt x="31653" y="510"/>
                  </a:lnTo>
                  <a:lnTo>
                    <a:pt x="33151" y="510"/>
                  </a:lnTo>
                  <a:lnTo>
                    <a:pt x="33151" y="0"/>
                  </a:lnTo>
                  <a:close/>
                  <a:moveTo>
                    <a:pt x="5066" y="0"/>
                  </a:moveTo>
                  <a:cubicBezTo>
                    <a:pt x="4946" y="0"/>
                    <a:pt x="4826" y="30"/>
                    <a:pt x="4706" y="30"/>
                  </a:cubicBezTo>
                  <a:lnTo>
                    <a:pt x="4616" y="30"/>
                  </a:lnTo>
                  <a:lnTo>
                    <a:pt x="4676" y="540"/>
                  </a:lnTo>
                  <a:cubicBezTo>
                    <a:pt x="4886" y="510"/>
                    <a:pt x="5066" y="510"/>
                    <a:pt x="5275" y="510"/>
                  </a:cubicBezTo>
                  <a:lnTo>
                    <a:pt x="6115" y="510"/>
                  </a:lnTo>
                  <a:lnTo>
                    <a:pt x="6115" y="0"/>
                  </a:lnTo>
                  <a:close/>
                  <a:moveTo>
                    <a:pt x="34680" y="0"/>
                  </a:moveTo>
                  <a:lnTo>
                    <a:pt x="34680" y="510"/>
                  </a:lnTo>
                  <a:lnTo>
                    <a:pt x="36179" y="510"/>
                  </a:lnTo>
                  <a:cubicBezTo>
                    <a:pt x="36598" y="510"/>
                    <a:pt x="37048" y="570"/>
                    <a:pt x="37468" y="689"/>
                  </a:cubicBezTo>
                  <a:lnTo>
                    <a:pt x="37588" y="210"/>
                  </a:lnTo>
                  <a:cubicBezTo>
                    <a:pt x="37558" y="180"/>
                    <a:pt x="37528" y="180"/>
                    <a:pt x="37498" y="180"/>
                  </a:cubicBezTo>
                  <a:cubicBezTo>
                    <a:pt x="37498" y="180"/>
                    <a:pt x="37498" y="150"/>
                    <a:pt x="37468" y="150"/>
                  </a:cubicBezTo>
                  <a:lnTo>
                    <a:pt x="37378" y="150"/>
                  </a:lnTo>
                  <a:cubicBezTo>
                    <a:pt x="37378" y="120"/>
                    <a:pt x="37348" y="120"/>
                    <a:pt x="37348" y="120"/>
                  </a:cubicBezTo>
                  <a:lnTo>
                    <a:pt x="37228" y="120"/>
                  </a:lnTo>
                  <a:cubicBezTo>
                    <a:pt x="37228" y="90"/>
                    <a:pt x="37228" y="90"/>
                    <a:pt x="37228" y="90"/>
                  </a:cubicBezTo>
                  <a:lnTo>
                    <a:pt x="37078" y="90"/>
                  </a:lnTo>
                  <a:cubicBezTo>
                    <a:pt x="37078" y="60"/>
                    <a:pt x="37078" y="60"/>
                    <a:pt x="37078" y="60"/>
                  </a:cubicBezTo>
                  <a:lnTo>
                    <a:pt x="36868" y="60"/>
                  </a:lnTo>
                  <a:cubicBezTo>
                    <a:pt x="36868" y="60"/>
                    <a:pt x="36868" y="60"/>
                    <a:pt x="36868" y="30"/>
                  </a:cubicBezTo>
                  <a:lnTo>
                    <a:pt x="36598" y="30"/>
                  </a:lnTo>
                  <a:cubicBezTo>
                    <a:pt x="36598" y="30"/>
                    <a:pt x="36598" y="0"/>
                    <a:pt x="36598" y="0"/>
                  </a:cubicBezTo>
                  <a:close/>
                  <a:moveTo>
                    <a:pt x="3177" y="450"/>
                  </a:moveTo>
                  <a:cubicBezTo>
                    <a:pt x="2818" y="599"/>
                    <a:pt x="2488" y="779"/>
                    <a:pt x="2158" y="1019"/>
                  </a:cubicBezTo>
                  <a:lnTo>
                    <a:pt x="2128" y="1019"/>
                  </a:lnTo>
                  <a:cubicBezTo>
                    <a:pt x="2128" y="1019"/>
                    <a:pt x="2128" y="1049"/>
                    <a:pt x="2128" y="1049"/>
                  </a:cubicBezTo>
                  <a:lnTo>
                    <a:pt x="2098" y="1049"/>
                  </a:lnTo>
                  <a:cubicBezTo>
                    <a:pt x="2098" y="1049"/>
                    <a:pt x="2098" y="1049"/>
                    <a:pt x="2098" y="1079"/>
                  </a:cubicBezTo>
                  <a:lnTo>
                    <a:pt x="2068" y="1079"/>
                  </a:lnTo>
                  <a:cubicBezTo>
                    <a:pt x="2008" y="1139"/>
                    <a:pt x="1948" y="1169"/>
                    <a:pt x="1888" y="1229"/>
                  </a:cubicBezTo>
                  <a:lnTo>
                    <a:pt x="2218" y="1619"/>
                  </a:lnTo>
                  <a:cubicBezTo>
                    <a:pt x="2578" y="1319"/>
                    <a:pt x="2967" y="1079"/>
                    <a:pt x="3357" y="899"/>
                  </a:cubicBezTo>
                  <a:lnTo>
                    <a:pt x="3177" y="450"/>
                  </a:lnTo>
                  <a:close/>
                  <a:moveTo>
                    <a:pt x="38966" y="809"/>
                  </a:moveTo>
                  <a:lnTo>
                    <a:pt x="38697" y="1229"/>
                  </a:lnTo>
                  <a:cubicBezTo>
                    <a:pt x="39086" y="1469"/>
                    <a:pt x="39446" y="1768"/>
                    <a:pt x="39746" y="2098"/>
                  </a:cubicBezTo>
                  <a:lnTo>
                    <a:pt x="40105" y="1768"/>
                  </a:lnTo>
                  <a:cubicBezTo>
                    <a:pt x="40105" y="1768"/>
                    <a:pt x="40105" y="1739"/>
                    <a:pt x="40076" y="1739"/>
                  </a:cubicBezTo>
                  <a:cubicBezTo>
                    <a:pt x="40076" y="1709"/>
                    <a:pt x="40076" y="1709"/>
                    <a:pt x="40076" y="1709"/>
                  </a:cubicBezTo>
                  <a:cubicBezTo>
                    <a:pt x="40046" y="1679"/>
                    <a:pt x="39986" y="1649"/>
                    <a:pt x="39956" y="1619"/>
                  </a:cubicBezTo>
                  <a:cubicBezTo>
                    <a:pt x="39956" y="1619"/>
                    <a:pt x="39956" y="1589"/>
                    <a:pt x="39956" y="1589"/>
                  </a:cubicBezTo>
                  <a:cubicBezTo>
                    <a:pt x="39926" y="1589"/>
                    <a:pt x="39926" y="1589"/>
                    <a:pt x="39926" y="1559"/>
                  </a:cubicBezTo>
                  <a:cubicBezTo>
                    <a:pt x="39896" y="1559"/>
                    <a:pt x="39896" y="1529"/>
                    <a:pt x="39866" y="1529"/>
                  </a:cubicBezTo>
                  <a:cubicBezTo>
                    <a:pt x="39866" y="1529"/>
                    <a:pt x="39866" y="1499"/>
                    <a:pt x="39866" y="1499"/>
                  </a:cubicBezTo>
                  <a:lnTo>
                    <a:pt x="39836" y="1499"/>
                  </a:lnTo>
                  <a:cubicBezTo>
                    <a:pt x="39836" y="1499"/>
                    <a:pt x="39836" y="1499"/>
                    <a:pt x="39836" y="1469"/>
                  </a:cubicBezTo>
                  <a:lnTo>
                    <a:pt x="39806" y="1469"/>
                  </a:lnTo>
                  <a:cubicBezTo>
                    <a:pt x="39806" y="1439"/>
                    <a:pt x="39806" y="1439"/>
                    <a:pt x="39806" y="1439"/>
                  </a:cubicBezTo>
                  <a:lnTo>
                    <a:pt x="39776" y="1439"/>
                  </a:lnTo>
                  <a:cubicBezTo>
                    <a:pt x="39776" y="1439"/>
                    <a:pt x="39776" y="1409"/>
                    <a:pt x="39776" y="1409"/>
                  </a:cubicBezTo>
                  <a:lnTo>
                    <a:pt x="39746" y="1409"/>
                  </a:lnTo>
                  <a:cubicBezTo>
                    <a:pt x="39746" y="1409"/>
                    <a:pt x="39746" y="1379"/>
                    <a:pt x="39746" y="1379"/>
                  </a:cubicBezTo>
                  <a:lnTo>
                    <a:pt x="39716" y="1379"/>
                  </a:lnTo>
                  <a:cubicBezTo>
                    <a:pt x="39716" y="1349"/>
                    <a:pt x="39716" y="1349"/>
                    <a:pt x="39716" y="1349"/>
                  </a:cubicBezTo>
                  <a:lnTo>
                    <a:pt x="39686" y="1349"/>
                  </a:lnTo>
                  <a:cubicBezTo>
                    <a:pt x="39686" y="1349"/>
                    <a:pt x="39686" y="1349"/>
                    <a:pt x="39686" y="1319"/>
                  </a:cubicBezTo>
                  <a:lnTo>
                    <a:pt x="39656" y="1319"/>
                  </a:lnTo>
                  <a:cubicBezTo>
                    <a:pt x="39656" y="1289"/>
                    <a:pt x="39626" y="1289"/>
                    <a:pt x="39626" y="1289"/>
                  </a:cubicBezTo>
                  <a:lnTo>
                    <a:pt x="39596" y="1289"/>
                  </a:lnTo>
                  <a:cubicBezTo>
                    <a:pt x="39596" y="1259"/>
                    <a:pt x="39596" y="1259"/>
                    <a:pt x="39596" y="1259"/>
                  </a:cubicBezTo>
                  <a:lnTo>
                    <a:pt x="39566" y="1259"/>
                  </a:lnTo>
                  <a:cubicBezTo>
                    <a:pt x="39566" y="1229"/>
                    <a:pt x="39566" y="1229"/>
                    <a:pt x="39566" y="1229"/>
                  </a:cubicBezTo>
                  <a:lnTo>
                    <a:pt x="39536" y="1229"/>
                  </a:lnTo>
                  <a:cubicBezTo>
                    <a:pt x="39536" y="1199"/>
                    <a:pt x="39536" y="1199"/>
                    <a:pt x="39536" y="1199"/>
                  </a:cubicBezTo>
                  <a:lnTo>
                    <a:pt x="39506" y="1199"/>
                  </a:lnTo>
                  <a:cubicBezTo>
                    <a:pt x="39506" y="1199"/>
                    <a:pt x="39506" y="1199"/>
                    <a:pt x="39506" y="1169"/>
                  </a:cubicBezTo>
                  <a:lnTo>
                    <a:pt x="39476" y="1169"/>
                  </a:lnTo>
                  <a:cubicBezTo>
                    <a:pt x="39476" y="1169"/>
                    <a:pt x="39476" y="1169"/>
                    <a:pt x="39476" y="1139"/>
                  </a:cubicBezTo>
                  <a:lnTo>
                    <a:pt x="39446" y="1139"/>
                  </a:lnTo>
                  <a:cubicBezTo>
                    <a:pt x="39446" y="1139"/>
                    <a:pt x="39416" y="1139"/>
                    <a:pt x="39416" y="1109"/>
                  </a:cubicBezTo>
                  <a:lnTo>
                    <a:pt x="39386" y="1109"/>
                  </a:lnTo>
                  <a:cubicBezTo>
                    <a:pt x="39386" y="1109"/>
                    <a:pt x="39386" y="1079"/>
                    <a:pt x="39386" y="1079"/>
                  </a:cubicBezTo>
                  <a:lnTo>
                    <a:pt x="39356" y="1079"/>
                  </a:lnTo>
                  <a:cubicBezTo>
                    <a:pt x="39356" y="1079"/>
                    <a:pt x="39356" y="1079"/>
                    <a:pt x="39356" y="1049"/>
                  </a:cubicBezTo>
                  <a:lnTo>
                    <a:pt x="39326" y="1049"/>
                  </a:lnTo>
                  <a:cubicBezTo>
                    <a:pt x="39206" y="959"/>
                    <a:pt x="39086" y="869"/>
                    <a:pt x="38966" y="809"/>
                  </a:cubicBezTo>
                  <a:close/>
                  <a:moveTo>
                    <a:pt x="899" y="2338"/>
                  </a:moveTo>
                  <a:cubicBezTo>
                    <a:pt x="899" y="2338"/>
                    <a:pt x="869" y="2368"/>
                    <a:pt x="869" y="2368"/>
                  </a:cubicBezTo>
                  <a:cubicBezTo>
                    <a:pt x="869" y="2368"/>
                    <a:pt x="869" y="2398"/>
                    <a:pt x="869" y="2398"/>
                  </a:cubicBezTo>
                  <a:lnTo>
                    <a:pt x="839" y="2398"/>
                  </a:lnTo>
                  <a:cubicBezTo>
                    <a:pt x="839" y="2398"/>
                    <a:pt x="839" y="2428"/>
                    <a:pt x="839" y="2428"/>
                  </a:cubicBezTo>
                  <a:cubicBezTo>
                    <a:pt x="809" y="2458"/>
                    <a:pt x="809" y="2458"/>
                    <a:pt x="809" y="2458"/>
                  </a:cubicBezTo>
                  <a:cubicBezTo>
                    <a:pt x="809" y="2488"/>
                    <a:pt x="809" y="2488"/>
                    <a:pt x="809" y="2488"/>
                  </a:cubicBezTo>
                  <a:cubicBezTo>
                    <a:pt x="779" y="2488"/>
                    <a:pt x="779" y="2518"/>
                    <a:pt x="779" y="2518"/>
                  </a:cubicBezTo>
                  <a:cubicBezTo>
                    <a:pt x="779" y="2518"/>
                    <a:pt x="779" y="2548"/>
                    <a:pt x="779" y="2548"/>
                  </a:cubicBezTo>
                  <a:lnTo>
                    <a:pt x="749" y="2548"/>
                  </a:lnTo>
                  <a:cubicBezTo>
                    <a:pt x="749" y="2548"/>
                    <a:pt x="749" y="2578"/>
                    <a:pt x="749" y="2578"/>
                  </a:cubicBezTo>
                  <a:lnTo>
                    <a:pt x="719" y="2578"/>
                  </a:lnTo>
                  <a:cubicBezTo>
                    <a:pt x="719" y="2608"/>
                    <a:pt x="719" y="2608"/>
                    <a:pt x="719" y="2608"/>
                  </a:cubicBezTo>
                  <a:cubicBezTo>
                    <a:pt x="719" y="2608"/>
                    <a:pt x="719" y="2608"/>
                    <a:pt x="719" y="2638"/>
                  </a:cubicBezTo>
                  <a:lnTo>
                    <a:pt x="689" y="2638"/>
                  </a:lnTo>
                  <a:cubicBezTo>
                    <a:pt x="689" y="2668"/>
                    <a:pt x="689" y="2668"/>
                    <a:pt x="689" y="2668"/>
                  </a:cubicBezTo>
                  <a:cubicBezTo>
                    <a:pt x="689" y="2668"/>
                    <a:pt x="689" y="2668"/>
                    <a:pt x="689" y="2698"/>
                  </a:cubicBezTo>
                  <a:lnTo>
                    <a:pt x="659" y="2698"/>
                  </a:lnTo>
                  <a:cubicBezTo>
                    <a:pt x="659" y="2698"/>
                    <a:pt x="659" y="2728"/>
                    <a:pt x="659" y="2728"/>
                  </a:cubicBezTo>
                  <a:cubicBezTo>
                    <a:pt x="659" y="2728"/>
                    <a:pt x="659" y="2728"/>
                    <a:pt x="659" y="2758"/>
                  </a:cubicBezTo>
                  <a:lnTo>
                    <a:pt x="629" y="2758"/>
                  </a:lnTo>
                  <a:cubicBezTo>
                    <a:pt x="629" y="2788"/>
                    <a:pt x="629" y="2788"/>
                    <a:pt x="629" y="2788"/>
                  </a:cubicBezTo>
                  <a:cubicBezTo>
                    <a:pt x="629" y="2818"/>
                    <a:pt x="599" y="2818"/>
                    <a:pt x="599" y="2818"/>
                  </a:cubicBezTo>
                  <a:cubicBezTo>
                    <a:pt x="599" y="2818"/>
                    <a:pt x="599" y="2818"/>
                    <a:pt x="599" y="2848"/>
                  </a:cubicBezTo>
                  <a:lnTo>
                    <a:pt x="570" y="2848"/>
                  </a:lnTo>
                  <a:cubicBezTo>
                    <a:pt x="570" y="2878"/>
                    <a:pt x="570" y="2878"/>
                    <a:pt x="570" y="2878"/>
                  </a:cubicBezTo>
                  <a:cubicBezTo>
                    <a:pt x="570" y="2908"/>
                    <a:pt x="570" y="2908"/>
                    <a:pt x="570" y="2908"/>
                  </a:cubicBezTo>
                  <a:lnTo>
                    <a:pt x="540" y="2908"/>
                  </a:lnTo>
                  <a:cubicBezTo>
                    <a:pt x="540" y="2937"/>
                    <a:pt x="540" y="2937"/>
                    <a:pt x="540" y="2937"/>
                  </a:cubicBezTo>
                  <a:cubicBezTo>
                    <a:pt x="540" y="2937"/>
                    <a:pt x="540" y="2937"/>
                    <a:pt x="540" y="2967"/>
                  </a:cubicBezTo>
                  <a:lnTo>
                    <a:pt x="510" y="2967"/>
                  </a:lnTo>
                  <a:cubicBezTo>
                    <a:pt x="510" y="2997"/>
                    <a:pt x="510" y="2997"/>
                    <a:pt x="510" y="2997"/>
                  </a:cubicBezTo>
                  <a:cubicBezTo>
                    <a:pt x="510" y="3027"/>
                    <a:pt x="510" y="3027"/>
                    <a:pt x="510" y="3027"/>
                  </a:cubicBezTo>
                  <a:cubicBezTo>
                    <a:pt x="510" y="3027"/>
                    <a:pt x="510" y="3027"/>
                    <a:pt x="480" y="3057"/>
                  </a:cubicBezTo>
                  <a:cubicBezTo>
                    <a:pt x="480" y="3087"/>
                    <a:pt x="480" y="3087"/>
                    <a:pt x="480" y="3087"/>
                  </a:cubicBezTo>
                  <a:cubicBezTo>
                    <a:pt x="480" y="3087"/>
                    <a:pt x="480" y="3087"/>
                    <a:pt x="480" y="3117"/>
                  </a:cubicBezTo>
                  <a:lnTo>
                    <a:pt x="450" y="3117"/>
                  </a:lnTo>
                  <a:cubicBezTo>
                    <a:pt x="450" y="3117"/>
                    <a:pt x="450" y="3147"/>
                    <a:pt x="450" y="3147"/>
                  </a:cubicBezTo>
                  <a:cubicBezTo>
                    <a:pt x="450" y="3147"/>
                    <a:pt x="450" y="3177"/>
                    <a:pt x="450" y="3177"/>
                  </a:cubicBezTo>
                  <a:lnTo>
                    <a:pt x="420" y="3177"/>
                  </a:lnTo>
                  <a:cubicBezTo>
                    <a:pt x="420" y="3177"/>
                    <a:pt x="420" y="3207"/>
                    <a:pt x="420" y="3207"/>
                  </a:cubicBezTo>
                  <a:cubicBezTo>
                    <a:pt x="420" y="3237"/>
                    <a:pt x="420" y="3237"/>
                    <a:pt x="420" y="3237"/>
                  </a:cubicBezTo>
                  <a:lnTo>
                    <a:pt x="390" y="3237"/>
                  </a:lnTo>
                  <a:cubicBezTo>
                    <a:pt x="390" y="3237"/>
                    <a:pt x="390" y="3237"/>
                    <a:pt x="390" y="3267"/>
                  </a:cubicBezTo>
                  <a:cubicBezTo>
                    <a:pt x="390" y="3297"/>
                    <a:pt x="390" y="3297"/>
                    <a:pt x="390" y="3297"/>
                  </a:cubicBezTo>
                  <a:cubicBezTo>
                    <a:pt x="390" y="3297"/>
                    <a:pt x="390" y="3327"/>
                    <a:pt x="390" y="3327"/>
                  </a:cubicBezTo>
                  <a:lnTo>
                    <a:pt x="360" y="3327"/>
                  </a:lnTo>
                  <a:cubicBezTo>
                    <a:pt x="360" y="3327"/>
                    <a:pt x="360" y="3357"/>
                    <a:pt x="360" y="3357"/>
                  </a:cubicBezTo>
                  <a:cubicBezTo>
                    <a:pt x="360" y="3357"/>
                    <a:pt x="360" y="3357"/>
                    <a:pt x="360" y="3387"/>
                  </a:cubicBezTo>
                  <a:cubicBezTo>
                    <a:pt x="300" y="3477"/>
                    <a:pt x="270" y="3597"/>
                    <a:pt x="240" y="3687"/>
                  </a:cubicBezTo>
                  <a:lnTo>
                    <a:pt x="719" y="3837"/>
                  </a:lnTo>
                  <a:cubicBezTo>
                    <a:pt x="869" y="3417"/>
                    <a:pt x="1049" y="2997"/>
                    <a:pt x="1319" y="2608"/>
                  </a:cubicBezTo>
                  <a:lnTo>
                    <a:pt x="899" y="2338"/>
                  </a:lnTo>
                  <a:close/>
                  <a:moveTo>
                    <a:pt x="40945" y="3027"/>
                  </a:moveTo>
                  <a:lnTo>
                    <a:pt x="40495" y="3237"/>
                  </a:lnTo>
                  <a:cubicBezTo>
                    <a:pt x="40675" y="3657"/>
                    <a:pt x="40825" y="4076"/>
                    <a:pt x="40885" y="4526"/>
                  </a:cubicBezTo>
                  <a:lnTo>
                    <a:pt x="41394" y="4436"/>
                  </a:lnTo>
                  <a:cubicBezTo>
                    <a:pt x="41304" y="3957"/>
                    <a:pt x="41155" y="3477"/>
                    <a:pt x="40945" y="3027"/>
                  </a:cubicBezTo>
                  <a:close/>
                  <a:moveTo>
                    <a:pt x="0" y="5156"/>
                  </a:moveTo>
                  <a:cubicBezTo>
                    <a:pt x="0" y="5186"/>
                    <a:pt x="0" y="5216"/>
                    <a:pt x="0" y="5245"/>
                  </a:cubicBezTo>
                  <a:lnTo>
                    <a:pt x="0" y="5275"/>
                  </a:lnTo>
                  <a:lnTo>
                    <a:pt x="0" y="6654"/>
                  </a:lnTo>
                  <a:lnTo>
                    <a:pt x="510" y="6654"/>
                  </a:lnTo>
                  <a:lnTo>
                    <a:pt x="510" y="5275"/>
                  </a:lnTo>
                  <a:lnTo>
                    <a:pt x="510" y="5186"/>
                  </a:lnTo>
                  <a:lnTo>
                    <a:pt x="0" y="5156"/>
                  </a:lnTo>
                  <a:close/>
                  <a:moveTo>
                    <a:pt x="40945" y="5965"/>
                  </a:moveTo>
                  <a:lnTo>
                    <a:pt x="40945" y="7464"/>
                  </a:lnTo>
                  <a:lnTo>
                    <a:pt x="41454" y="7464"/>
                  </a:lnTo>
                  <a:lnTo>
                    <a:pt x="41454" y="5965"/>
                  </a:lnTo>
                  <a:close/>
                  <a:moveTo>
                    <a:pt x="0" y="8183"/>
                  </a:moveTo>
                  <a:lnTo>
                    <a:pt x="0" y="9682"/>
                  </a:lnTo>
                  <a:lnTo>
                    <a:pt x="510" y="9682"/>
                  </a:lnTo>
                  <a:lnTo>
                    <a:pt x="510" y="8183"/>
                  </a:lnTo>
                  <a:close/>
                  <a:moveTo>
                    <a:pt x="40945" y="8962"/>
                  </a:moveTo>
                  <a:lnTo>
                    <a:pt x="40945" y="10461"/>
                  </a:lnTo>
                  <a:lnTo>
                    <a:pt x="41454" y="10461"/>
                  </a:lnTo>
                  <a:lnTo>
                    <a:pt x="41454" y="8962"/>
                  </a:lnTo>
                  <a:close/>
                  <a:moveTo>
                    <a:pt x="0" y="11180"/>
                  </a:moveTo>
                  <a:lnTo>
                    <a:pt x="0" y="12679"/>
                  </a:lnTo>
                  <a:lnTo>
                    <a:pt x="510" y="12679"/>
                  </a:lnTo>
                  <a:lnTo>
                    <a:pt x="510" y="11180"/>
                  </a:lnTo>
                  <a:close/>
                  <a:moveTo>
                    <a:pt x="40945" y="11960"/>
                  </a:moveTo>
                  <a:lnTo>
                    <a:pt x="40945" y="13458"/>
                  </a:lnTo>
                  <a:lnTo>
                    <a:pt x="41454" y="13458"/>
                  </a:lnTo>
                  <a:lnTo>
                    <a:pt x="41454" y="11960"/>
                  </a:lnTo>
                  <a:close/>
                  <a:moveTo>
                    <a:pt x="0" y="14178"/>
                  </a:moveTo>
                  <a:lnTo>
                    <a:pt x="0" y="15677"/>
                  </a:lnTo>
                  <a:lnTo>
                    <a:pt x="510" y="15677"/>
                  </a:lnTo>
                  <a:lnTo>
                    <a:pt x="510" y="14178"/>
                  </a:lnTo>
                  <a:close/>
                  <a:moveTo>
                    <a:pt x="40945" y="14957"/>
                  </a:moveTo>
                  <a:lnTo>
                    <a:pt x="40945" y="16456"/>
                  </a:lnTo>
                  <a:lnTo>
                    <a:pt x="41454" y="16456"/>
                  </a:lnTo>
                  <a:lnTo>
                    <a:pt x="41454" y="14957"/>
                  </a:lnTo>
                  <a:close/>
                  <a:moveTo>
                    <a:pt x="0" y="17175"/>
                  </a:moveTo>
                  <a:lnTo>
                    <a:pt x="0" y="18704"/>
                  </a:lnTo>
                  <a:lnTo>
                    <a:pt x="510" y="18704"/>
                  </a:lnTo>
                  <a:lnTo>
                    <a:pt x="510" y="17175"/>
                  </a:lnTo>
                  <a:close/>
                  <a:moveTo>
                    <a:pt x="40945" y="17985"/>
                  </a:moveTo>
                  <a:lnTo>
                    <a:pt x="40945" y="19483"/>
                  </a:lnTo>
                  <a:lnTo>
                    <a:pt x="41454" y="19483"/>
                  </a:lnTo>
                  <a:lnTo>
                    <a:pt x="41454" y="17985"/>
                  </a:lnTo>
                  <a:close/>
                  <a:moveTo>
                    <a:pt x="0" y="20203"/>
                  </a:moveTo>
                  <a:lnTo>
                    <a:pt x="0" y="21701"/>
                  </a:lnTo>
                  <a:lnTo>
                    <a:pt x="510" y="21701"/>
                  </a:lnTo>
                  <a:lnTo>
                    <a:pt x="510" y="20203"/>
                  </a:lnTo>
                  <a:close/>
                  <a:moveTo>
                    <a:pt x="40945" y="20982"/>
                  </a:moveTo>
                  <a:lnTo>
                    <a:pt x="40945" y="22481"/>
                  </a:lnTo>
                  <a:lnTo>
                    <a:pt x="41454" y="22481"/>
                  </a:lnTo>
                  <a:lnTo>
                    <a:pt x="41454" y="20982"/>
                  </a:lnTo>
                  <a:close/>
                  <a:moveTo>
                    <a:pt x="0" y="23200"/>
                  </a:moveTo>
                  <a:lnTo>
                    <a:pt x="0" y="24699"/>
                  </a:lnTo>
                  <a:lnTo>
                    <a:pt x="510" y="24699"/>
                  </a:lnTo>
                  <a:lnTo>
                    <a:pt x="510" y="23200"/>
                  </a:lnTo>
                  <a:close/>
                  <a:moveTo>
                    <a:pt x="40945" y="23979"/>
                  </a:moveTo>
                  <a:lnTo>
                    <a:pt x="40945" y="25478"/>
                  </a:lnTo>
                  <a:lnTo>
                    <a:pt x="41454" y="25478"/>
                  </a:lnTo>
                  <a:lnTo>
                    <a:pt x="41454" y="23979"/>
                  </a:lnTo>
                  <a:close/>
                  <a:moveTo>
                    <a:pt x="0" y="26197"/>
                  </a:moveTo>
                  <a:lnTo>
                    <a:pt x="0" y="27696"/>
                  </a:lnTo>
                  <a:lnTo>
                    <a:pt x="510" y="27696"/>
                  </a:lnTo>
                  <a:lnTo>
                    <a:pt x="510" y="26197"/>
                  </a:lnTo>
                  <a:close/>
                  <a:moveTo>
                    <a:pt x="40945" y="26977"/>
                  </a:moveTo>
                  <a:lnTo>
                    <a:pt x="40945" y="28506"/>
                  </a:lnTo>
                  <a:lnTo>
                    <a:pt x="41454" y="28506"/>
                  </a:lnTo>
                  <a:lnTo>
                    <a:pt x="41454" y="26977"/>
                  </a:lnTo>
                  <a:close/>
                  <a:moveTo>
                    <a:pt x="0" y="29195"/>
                  </a:moveTo>
                  <a:lnTo>
                    <a:pt x="0" y="30724"/>
                  </a:lnTo>
                  <a:lnTo>
                    <a:pt x="510" y="30724"/>
                  </a:lnTo>
                  <a:lnTo>
                    <a:pt x="510" y="29195"/>
                  </a:lnTo>
                  <a:close/>
                  <a:moveTo>
                    <a:pt x="40945" y="30004"/>
                  </a:moveTo>
                  <a:lnTo>
                    <a:pt x="40945" y="31503"/>
                  </a:lnTo>
                  <a:lnTo>
                    <a:pt x="41454" y="31503"/>
                  </a:lnTo>
                  <a:lnTo>
                    <a:pt x="41454" y="30004"/>
                  </a:lnTo>
                  <a:close/>
                  <a:moveTo>
                    <a:pt x="0" y="32222"/>
                  </a:moveTo>
                  <a:lnTo>
                    <a:pt x="0" y="33721"/>
                  </a:lnTo>
                  <a:lnTo>
                    <a:pt x="510" y="33721"/>
                  </a:lnTo>
                  <a:lnTo>
                    <a:pt x="510" y="32222"/>
                  </a:lnTo>
                  <a:close/>
                  <a:moveTo>
                    <a:pt x="40945" y="33002"/>
                  </a:moveTo>
                  <a:lnTo>
                    <a:pt x="40945" y="34500"/>
                  </a:lnTo>
                  <a:lnTo>
                    <a:pt x="41454" y="34500"/>
                  </a:lnTo>
                  <a:lnTo>
                    <a:pt x="41454" y="33002"/>
                  </a:lnTo>
                  <a:close/>
                  <a:moveTo>
                    <a:pt x="0" y="35220"/>
                  </a:moveTo>
                  <a:lnTo>
                    <a:pt x="0" y="36718"/>
                  </a:lnTo>
                  <a:lnTo>
                    <a:pt x="510" y="36718"/>
                  </a:lnTo>
                  <a:lnTo>
                    <a:pt x="510" y="35220"/>
                  </a:lnTo>
                  <a:close/>
                  <a:moveTo>
                    <a:pt x="40945" y="35999"/>
                  </a:moveTo>
                  <a:lnTo>
                    <a:pt x="40945" y="37498"/>
                  </a:lnTo>
                  <a:lnTo>
                    <a:pt x="41454" y="37498"/>
                  </a:lnTo>
                  <a:lnTo>
                    <a:pt x="41454" y="35999"/>
                  </a:lnTo>
                  <a:close/>
                  <a:moveTo>
                    <a:pt x="0" y="38217"/>
                  </a:moveTo>
                  <a:lnTo>
                    <a:pt x="0" y="39716"/>
                  </a:lnTo>
                  <a:lnTo>
                    <a:pt x="510" y="39716"/>
                  </a:lnTo>
                  <a:lnTo>
                    <a:pt x="510" y="38217"/>
                  </a:lnTo>
                  <a:close/>
                  <a:moveTo>
                    <a:pt x="40945" y="38997"/>
                  </a:moveTo>
                  <a:lnTo>
                    <a:pt x="40945" y="40525"/>
                  </a:lnTo>
                  <a:lnTo>
                    <a:pt x="41454" y="40525"/>
                  </a:lnTo>
                  <a:lnTo>
                    <a:pt x="41454" y="38997"/>
                  </a:lnTo>
                  <a:close/>
                  <a:moveTo>
                    <a:pt x="0" y="41245"/>
                  </a:moveTo>
                  <a:lnTo>
                    <a:pt x="0" y="42743"/>
                  </a:lnTo>
                  <a:lnTo>
                    <a:pt x="510" y="42743"/>
                  </a:lnTo>
                  <a:lnTo>
                    <a:pt x="510" y="41245"/>
                  </a:lnTo>
                  <a:close/>
                  <a:moveTo>
                    <a:pt x="40945" y="42024"/>
                  </a:moveTo>
                  <a:lnTo>
                    <a:pt x="40945" y="43523"/>
                  </a:lnTo>
                  <a:lnTo>
                    <a:pt x="41454" y="43523"/>
                  </a:lnTo>
                  <a:lnTo>
                    <a:pt x="41454" y="42024"/>
                  </a:lnTo>
                  <a:close/>
                  <a:moveTo>
                    <a:pt x="0" y="44242"/>
                  </a:moveTo>
                  <a:lnTo>
                    <a:pt x="0" y="45741"/>
                  </a:lnTo>
                  <a:lnTo>
                    <a:pt x="510" y="45741"/>
                  </a:lnTo>
                  <a:lnTo>
                    <a:pt x="510" y="44242"/>
                  </a:lnTo>
                  <a:close/>
                  <a:moveTo>
                    <a:pt x="40945" y="45021"/>
                  </a:moveTo>
                  <a:lnTo>
                    <a:pt x="40945" y="46520"/>
                  </a:lnTo>
                  <a:lnTo>
                    <a:pt x="41454" y="46520"/>
                  </a:lnTo>
                  <a:lnTo>
                    <a:pt x="41454" y="45021"/>
                  </a:lnTo>
                  <a:close/>
                  <a:moveTo>
                    <a:pt x="0" y="47239"/>
                  </a:moveTo>
                  <a:lnTo>
                    <a:pt x="0" y="48738"/>
                  </a:lnTo>
                  <a:lnTo>
                    <a:pt x="510" y="48738"/>
                  </a:lnTo>
                  <a:lnTo>
                    <a:pt x="510" y="47239"/>
                  </a:lnTo>
                  <a:close/>
                  <a:moveTo>
                    <a:pt x="40945" y="48019"/>
                  </a:moveTo>
                  <a:lnTo>
                    <a:pt x="40945" y="49517"/>
                  </a:lnTo>
                  <a:lnTo>
                    <a:pt x="41454" y="49517"/>
                  </a:lnTo>
                  <a:lnTo>
                    <a:pt x="41454" y="48019"/>
                  </a:lnTo>
                  <a:close/>
                  <a:moveTo>
                    <a:pt x="0" y="50237"/>
                  </a:moveTo>
                  <a:lnTo>
                    <a:pt x="0" y="51736"/>
                  </a:lnTo>
                  <a:lnTo>
                    <a:pt x="510" y="51736"/>
                  </a:lnTo>
                  <a:lnTo>
                    <a:pt x="510" y="50237"/>
                  </a:lnTo>
                  <a:close/>
                  <a:moveTo>
                    <a:pt x="40945" y="51046"/>
                  </a:moveTo>
                  <a:lnTo>
                    <a:pt x="40945" y="52545"/>
                  </a:lnTo>
                  <a:lnTo>
                    <a:pt x="41454" y="52545"/>
                  </a:lnTo>
                  <a:lnTo>
                    <a:pt x="41454" y="51046"/>
                  </a:lnTo>
                  <a:close/>
                  <a:moveTo>
                    <a:pt x="0" y="53264"/>
                  </a:moveTo>
                  <a:lnTo>
                    <a:pt x="0" y="54703"/>
                  </a:lnTo>
                  <a:cubicBezTo>
                    <a:pt x="0" y="54733"/>
                    <a:pt x="0" y="54733"/>
                    <a:pt x="0" y="54763"/>
                  </a:cubicBezTo>
                  <a:lnTo>
                    <a:pt x="510" y="54763"/>
                  </a:lnTo>
                  <a:lnTo>
                    <a:pt x="510" y="54703"/>
                  </a:lnTo>
                  <a:lnTo>
                    <a:pt x="510" y="53264"/>
                  </a:lnTo>
                  <a:close/>
                  <a:moveTo>
                    <a:pt x="40945" y="54044"/>
                  </a:moveTo>
                  <a:lnTo>
                    <a:pt x="40945" y="54703"/>
                  </a:lnTo>
                  <a:cubicBezTo>
                    <a:pt x="40945" y="54943"/>
                    <a:pt x="40915" y="55213"/>
                    <a:pt x="40885" y="55452"/>
                  </a:cubicBezTo>
                  <a:lnTo>
                    <a:pt x="41394" y="55542"/>
                  </a:lnTo>
                  <a:cubicBezTo>
                    <a:pt x="41394" y="55512"/>
                    <a:pt x="41394" y="55452"/>
                    <a:pt x="41394" y="55422"/>
                  </a:cubicBezTo>
                  <a:cubicBezTo>
                    <a:pt x="41394" y="55422"/>
                    <a:pt x="41394" y="55422"/>
                    <a:pt x="41394" y="55392"/>
                  </a:cubicBezTo>
                  <a:cubicBezTo>
                    <a:pt x="41394" y="55392"/>
                    <a:pt x="41394" y="55392"/>
                    <a:pt x="41394" y="55362"/>
                  </a:cubicBezTo>
                  <a:cubicBezTo>
                    <a:pt x="41394" y="55362"/>
                    <a:pt x="41394" y="55332"/>
                    <a:pt x="41394" y="55332"/>
                  </a:cubicBezTo>
                  <a:lnTo>
                    <a:pt x="41424" y="55332"/>
                  </a:lnTo>
                  <a:cubicBezTo>
                    <a:pt x="41424" y="55183"/>
                    <a:pt x="41424" y="55033"/>
                    <a:pt x="41454" y="54883"/>
                  </a:cubicBezTo>
                  <a:cubicBezTo>
                    <a:pt x="41454" y="54883"/>
                    <a:pt x="41454" y="54853"/>
                    <a:pt x="41454" y="54853"/>
                  </a:cubicBezTo>
                  <a:cubicBezTo>
                    <a:pt x="41454" y="54823"/>
                    <a:pt x="41454" y="54823"/>
                    <a:pt x="41454" y="54823"/>
                  </a:cubicBezTo>
                  <a:lnTo>
                    <a:pt x="41454" y="54793"/>
                  </a:lnTo>
                  <a:lnTo>
                    <a:pt x="41454" y="54763"/>
                  </a:lnTo>
                  <a:lnTo>
                    <a:pt x="41454" y="54733"/>
                  </a:lnTo>
                  <a:lnTo>
                    <a:pt x="41454" y="54703"/>
                  </a:lnTo>
                  <a:lnTo>
                    <a:pt x="41454" y="54044"/>
                  </a:lnTo>
                  <a:close/>
                  <a:moveTo>
                    <a:pt x="689" y="56082"/>
                  </a:moveTo>
                  <a:lnTo>
                    <a:pt x="240" y="56232"/>
                  </a:lnTo>
                  <a:cubicBezTo>
                    <a:pt x="300" y="56442"/>
                    <a:pt x="360" y="56621"/>
                    <a:pt x="450" y="56801"/>
                  </a:cubicBezTo>
                  <a:cubicBezTo>
                    <a:pt x="450" y="56831"/>
                    <a:pt x="450" y="56831"/>
                    <a:pt x="450" y="56831"/>
                  </a:cubicBezTo>
                  <a:cubicBezTo>
                    <a:pt x="450" y="56831"/>
                    <a:pt x="450" y="56831"/>
                    <a:pt x="450" y="56861"/>
                  </a:cubicBezTo>
                  <a:lnTo>
                    <a:pt x="480" y="56861"/>
                  </a:lnTo>
                  <a:cubicBezTo>
                    <a:pt x="480" y="56861"/>
                    <a:pt x="480" y="56891"/>
                    <a:pt x="480" y="56891"/>
                  </a:cubicBezTo>
                  <a:cubicBezTo>
                    <a:pt x="480" y="56891"/>
                    <a:pt x="480" y="56891"/>
                    <a:pt x="480" y="56921"/>
                  </a:cubicBezTo>
                  <a:cubicBezTo>
                    <a:pt x="510" y="56951"/>
                    <a:pt x="510" y="56951"/>
                    <a:pt x="510" y="56951"/>
                  </a:cubicBezTo>
                  <a:cubicBezTo>
                    <a:pt x="510" y="56951"/>
                    <a:pt x="510" y="56951"/>
                    <a:pt x="510" y="56981"/>
                  </a:cubicBezTo>
                  <a:cubicBezTo>
                    <a:pt x="599" y="57191"/>
                    <a:pt x="719" y="57401"/>
                    <a:pt x="869" y="57581"/>
                  </a:cubicBezTo>
                  <a:lnTo>
                    <a:pt x="1289" y="57311"/>
                  </a:lnTo>
                  <a:cubicBezTo>
                    <a:pt x="1019" y="56951"/>
                    <a:pt x="839" y="56531"/>
                    <a:pt x="689" y="56082"/>
                  </a:cubicBezTo>
                  <a:close/>
                  <a:moveTo>
                    <a:pt x="40495" y="56741"/>
                  </a:moveTo>
                  <a:cubicBezTo>
                    <a:pt x="40285" y="57161"/>
                    <a:pt x="40046" y="57551"/>
                    <a:pt x="39746" y="57880"/>
                  </a:cubicBezTo>
                  <a:lnTo>
                    <a:pt x="40105" y="58210"/>
                  </a:lnTo>
                  <a:cubicBezTo>
                    <a:pt x="40375" y="57910"/>
                    <a:pt x="40615" y="57551"/>
                    <a:pt x="40825" y="57191"/>
                  </a:cubicBezTo>
                  <a:cubicBezTo>
                    <a:pt x="40825" y="57161"/>
                    <a:pt x="40825" y="57161"/>
                    <a:pt x="40825" y="57161"/>
                  </a:cubicBezTo>
                  <a:lnTo>
                    <a:pt x="40855" y="57161"/>
                  </a:lnTo>
                  <a:cubicBezTo>
                    <a:pt x="40855" y="57161"/>
                    <a:pt x="40855" y="57131"/>
                    <a:pt x="40855" y="57131"/>
                  </a:cubicBezTo>
                  <a:cubicBezTo>
                    <a:pt x="40855" y="57131"/>
                    <a:pt x="40855" y="57131"/>
                    <a:pt x="40855" y="57101"/>
                  </a:cubicBezTo>
                  <a:lnTo>
                    <a:pt x="40885" y="57101"/>
                  </a:lnTo>
                  <a:cubicBezTo>
                    <a:pt x="40885" y="57101"/>
                    <a:pt x="40885" y="57071"/>
                    <a:pt x="40885" y="57071"/>
                  </a:cubicBezTo>
                  <a:cubicBezTo>
                    <a:pt x="40885" y="57071"/>
                    <a:pt x="40885" y="57071"/>
                    <a:pt x="40885" y="57041"/>
                  </a:cubicBezTo>
                  <a:lnTo>
                    <a:pt x="40915" y="57041"/>
                  </a:lnTo>
                  <a:cubicBezTo>
                    <a:pt x="40915" y="57011"/>
                    <a:pt x="40915" y="57011"/>
                    <a:pt x="40915" y="57011"/>
                  </a:cubicBezTo>
                  <a:cubicBezTo>
                    <a:pt x="40915" y="57011"/>
                    <a:pt x="40915" y="56981"/>
                    <a:pt x="40915" y="56981"/>
                  </a:cubicBezTo>
                  <a:lnTo>
                    <a:pt x="40945" y="56981"/>
                  </a:lnTo>
                  <a:lnTo>
                    <a:pt x="40495" y="56741"/>
                  </a:lnTo>
                  <a:close/>
                  <a:moveTo>
                    <a:pt x="2188" y="58330"/>
                  </a:moveTo>
                  <a:lnTo>
                    <a:pt x="1858" y="58720"/>
                  </a:lnTo>
                  <a:cubicBezTo>
                    <a:pt x="1858" y="58720"/>
                    <a:pt x="1858" y="58720"/>
                    <a:pt x="1858" y="58750"/>
                  </a:cubicBezTo>
                  <a:lnTo>
                    <a:pt x="1918" y="58750"/>
                  </a:lnTo>
                  <a:cubicBezTo>
                    <a:pt x="1918" y="58750"/>
                    <a:pt x="1918" y="58780"/>
                    <a:pt x="1918" y="58780"/>
                  </a:cubicBezTo>
                  <a:lnTo>
                    <a:pt x="1948" y="58780"/>
                  </a:lnTo>
                  <a:cubicBezTo>
                    <a:pt x="1948" y="58809"/>
                    <a:pt x="1948" y="58809"/>
                    <a:pt x="1948" y="58809"/>
                  </a:cubicBezTo>
                  <a:lnTo>
                    <a:pt x="1978" y="58809"/>
                  </a:lnTo>
                  <a:cubicBezTo>
                    <a:pt x="2188" y="58989"/>
                    <a:pt x="2458" y="59169"/>
                    <a:pt x="2698" y="59319"/>
                  </a:cubicBezTo>
                  <a:lnTo>
                    <a:pt x="2758" y="59319"/>
                  </a:lnTo>
                  <a:cubicBezTo>
                    <a:pt x="2758" y="59349"/>
                    <a:pt x="2758" y="59349"/>
                    <a:pt x="2758" y="59349"/>
                  </a:cubicBezTo>
                  <a:lnTo>
                    <a:pt x="2788" y="59349"/>
                  </a:lnTo>
                  <a:cubicBezTo>
                    <a:pt x="2788" y="59349"/>
                    <a:pt x="2788" y="59349"/>
                    <a:pt x="2788" y="59379"/>
                  </a:cubicBezTo>
                  <a:lnTo>
                    <a:pt x="2818" y="59379"/>
                  </a:lnTo>
                  <a:cubicBezTo>
                    <a:pt x="2907" y="59439"/>
                    <a:pt x="3027" y="59469"/>
                    <a:pt x="3117" y="59529"/>
                  </a:cubicBezTo>
                  <a:lnTo>
                    <a:pt x="3327" y="59049"/>
                  </a:lnTo>
                  <a:cubicBezTo>
                    <a:pt x="2907" y="58869"/>
                    <a:pt x="2518" y="58630"/>
                    <a:pt x="2188" y="58330"/>
                  </a:cubicBezTo>
                  <a:close/>
                  <a:moveTo>
                    <a:pt x="38697" y="58750"/>
                  </a:moveTo>
                  <a:cubicBezTo>
                    <a:pt x="38307" y="58989"/>
                    <a:pt x="37887" y="59169"/>
                    <a:pt x="37468" y="59319"/>
                  </a:cubicBezTo>
                  <a:lnTo>
                    <a:pt x="37588" y="59799"/>
                  </a:lnTo>
                  <a:cubicBezTo>
                    <a:pt x="37648" y="59769"/>
                    <a:pt x="37708" y="59739"/>
                    <a:pt x="37797" y="59739"/>
                  </a:cubicBezTo>
                  <a:cubicBezTo>
                    <a:pt x="37797" y="59739"/>
                    <a:pt x="37797" y="59709"/>
                    <a:pt x="37797" y="59709"/>
                  </a:cubicBezTo>
                  <a:lnTo>
                    <a:pt x="37887" y="59709"/>
                  </a:lnTo>
                  <a:cubicBezTo>
                    <a:pt x="37887" y="59709"/>
                    <a:pt x="37887" y="59709"/>
                    <a:pt x="37887" y="59679"/>
                  </a:cubicBezTo>
                  <a:lnTo>
                    <a:pt x="37917" y="59679"/>
                  </a:lnTo>
                  <a:cubicBezTo>
                    <a:pt x="38277" y="59559"/>
                    <a:pt x="38637" y="59379"/>
                    <a:pt x="38966" y="59169"/>
                  </a:cubicBezTo>
                  <a:lnTo>
                    <a:pt x="38697" y="58750"/>
                  </a:lnTo>
                  <a:close/>
                  <a:moveTo>
                    <a:pt x="4616" y="59439"/>
                  </a:moveTo>
                  <a:lnTo>
                    <a:pt x="4556" y="59919"/>
                  </a:lnTo>
                  <a:cubicBezTo>
                    <a:pt x="4676" y="59949"/>
                    <a:pt x="4826" y="59949"/>
                    <a:pt x="4946" y="59978"/>
                  </a:cubicBezTo>
                  <a:lnTo>
                    <a:pt x="6055" y="59978"/>
                  </a:lnTo>
                  <a:lnTo>
                    <a:pt x="6055" y="59469"/>
                  </a:lnTo>
                  <a:lnTo>
                    <a:pt x="5275" y="59469"/>
                  </a:lnTo>
                  <a:cubicBezTo>
                    <a:pt x="5066" y="59469"/>
                    <a:pt x="4826" y="59469"/>
                    <a:pt x="4616" y="59439"/>
                  </a:cubicBezTo>
                  <a:close/>
                  <a:moveTo>
                    <a:pt x="7553" y="59469"/>
                  </a:moveTo>
                  <a:lnTo>
                    <a:pt x="7553" y="59978"/>
                  </a:lnTo>
                  <a:lnTo>
                    <a:pt x="9052" y="59978"/>
                  </a:lnTo>
                  <a:lnTo>
                    <a:pt x="9052" y="59469"/>
                  </a:lnTo>
                  <a:close/>
                  <a:moveTo>
                    <a:pt x="10551" y="59469"/>
                  </a:moveTo>
                  <a:lnTo>
                    <a:pt x="10551" y="59978"/>
                  </a:lnTo>
                  <a:lnTo>
                    <a:pt x="12080" y="59978"/>
                  </a:lnTo>
                  <a:lnTo>
                    <a:pt x="12080" y="59469"/>
                  </a:lnTo>
                  <a:close/>
                  <a:moveTo>
                    <a:pt x="13578" y="59469"/>
                  </a:moveTo>
                  <a:lnTo>
                    <a:pt x="13578" y="59978"/>
                  </a:lnTo>
                  <a:lnTo>
                    <a:pt x="15077" y="59978"/>
                  </a:lnTo>
                  <a:lnTo>
                    <a:pt x="15077" y="59469"/>
                  </a:lnTo>
                  <a:close/>
                  <a:moveTo>
                    <a:pt x="16576" y="59469"/>
                  </a:moveTo>
                  <a:lnTo>
                    <a:pt x="16576" y="59978"/>
                  </a:lnTo>
                  <a:lnTo>
                    <a:pt x="18074" y="59978"/>
                  </a:lnTo>
                  <a:lnTo>
                    <a:pt x="18074" y="59469"/>
                  </a:lnTo>
                  <a:close/>
                  <a:moveTo>
                    <a:pt x="19573" y="59469"/>
                  </a:moveTo>
                  <a:lnTo>
                    <a:pt x="19573" y="59978"/>
                  </a:lnTo>
                  <a:lnTo>
                    <a:pt x="21072" y="59978"/>
                  </a:lnTo>
                  <a:lnTo>
                    <a:pt x="21072" y="59469"/>
                  </a:lnTo>
                  <a:close/>
                  <a:moveTo>
                    <a:pt x="22571" y="59469"/>
                  </a:moveTo>
                  <a:lnTo>
                    <a:pt x="22571" y="59978"/>
                  </a:lnTo>
                  <a:lnTo>
                    <a:pt x="24099" y="59978"/>
                  </a:lnTo>
                  <a:lnTo>
                    <a:pt x="24099" y="59469"/>
                  </a:lnTo>
                  <a:close/>
                  <a:moveTo>
                    <a:pt x="25598" y="59469"/>
                  </a:moveTo>
                  <a:lnTo>
                    <a:pt x="25598" y="59978"/>
                  </a:lnTo>
                  <a:lnTo>
                    <a:pt x="27097" y="59978"/>
                  </a:lnTo>
                  <a:lnTo>
                    <a:pt x="27097" y="59469"/>
                  </a:lnTo>
                  <a:close/>
                  <a:moveTo>
                    <a:pt x="28595" y="59469"/>
                  </a:moveTo>
                  <a:lnTo>
                    <a:pt x="28595" y="59978"/>
                  </a:lnTo>
                  <a:lnTo>
                    <a:pt x="30094" y="59978"/>
                  </a:lnTo>
                  <a:lnTo>
                    <a:pt x="30094" y="59469"/>
                  </a:lnTo>
                  <a:close/>
                  <a:moveTo>
                    <a:pt x="31593" y="59469"/>
                  </a:moveTo>
                  <a:lnTo>
                    <a:pt x="31593" y="59978"/>
                  </a:lnTo>
                  <a:lnTo>
                    <a:pt x="33092" y="59978"/>
                  </a:lnTo>
                  <a:lnTo>
                    <a:pt x="33092" y="59469"/>
                  </a:lnTo>
                  <a:close/>
                  <a:moveTo>
                    <a:pt x="34620" y="59469"/>
                  </a:moveTo>
                  <a:lnTo>
                    <a:pt x="34620" y="59978"/>
                  </a:lnTo>
                  <a:lnTo>
                    <a:pt x="36119" y="59978"/>
                  </a:lnTo>
                  <a:lnTo>
                    <a:pt x="36119" y="5946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1055" name="Google Shape;2513;p34">
              <a:extLst>
                <a:ext uri="{FF2B5EF4-FFF2-40B4-BE49-F238E27FC236}">
                  <a16:creationId xmlns:a16="http://schemas.microsoft.com/office/drawing/2014/main" id="{92C3477B-C1A8-BC88-C051-F1B4DC7DCDFD}"/>
                </a:ext>
              </a:extLst>
            </p:cNvPr>
            <p:cNvSpPr/>
            <p:nvPr/>
          </p:nvSpPr>
          <p:spPr>
            <a:xfrm>
              <a:off x="1539709" y="2404275"/>
              <a:ext cx="939955" cy="31"/>
            </a:xfrm>
            <a:custGeom>
              <a:avLst/>
              <a:gdLst/>
              <a:ahLst/>
              <a:cxnLst/>
              <a:rect l="l" t="t" r="r" b="b"/>
              <a:pathLst>
                <a:path w="29736" h="1" fill="none" extrusionOk="0">
                  <a:moveTo>
                    <a:pt x="1" y="0"/>
                  </a:moveTo>
                  <a:lnTo>
                    <a:pt x="29735" y="0"/>
                  </a:lnTo>
                </a:path>
              </a:pathLst>
            </a:custGeom>
            <a:noFill/>
            <a:ln w="12750" cap="flat" cmpd="sng">
              <a:solidFill>
                <a:srgbClr val="595959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grpSp>
          <p:nvGrpSpPr>
            <p:cNvPr id="192" name="Google Shape;2514;p34">
              <a:extLst>
                <a:ext uri="{FF2B5EF4-FFF2-40B4-BE49-F238E27FC236}">
                  <a16:creationId xmlns:a16="http://schemas.microsoft.com/office/drawing/2014/main" id="{51D0488E-2929-4772-1731-A9E0B7989D39}"/>
                </a:ext>
              </a:extLst>
            </p:cNvPr>
            <p:cNvGrpSpPr/>
            <p:nvPr/>
          </p:nvGrpSpPr>
          <p:grpSpPr>
            <a:xfrm>
              <a:off x="1478807" y="2531239"/>
              <a:ext cx="1254502" cy="238556"/>
              <a:chOff x="1478807" y="2527739"/>
              <a:chExt cx="1254502" cy="238556"/>
            </a:xfrm>
          </p:grpSpPr>
          <p:sp>
            <p:nvSpPr>
              <p:cNvPr id="193" name="Google Shape;2515;p34">
                <a:extLst>
                  <a:ext uri="{FF2B5EF4-FFF2-40B4-BE49-F238E27FC236}">
                    <a16:creationId xmlns:a16="http://schemas.microsoft.com/office/drawing/2014/main" id="{B366AFD7-1290-92EB-B168-01D6FD28500A}"/>
                  </a:ext>
                </a:extLst>
              </p:cNvPr>
              <p:cNvSpPr txBox="1"/>
              <p:nvPr/>
            </p:nvSpPr>
            <p:spPr>
              <a:xfrm>
                <a:off x="1478807" y="2555230"/>
                <a:ext cx="268009" cy="2110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N</a:t>
                </a:r>
                <a:endParaRPr sz="10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194" name="Google Shape;2516;p34">
                <a:extLst>
                  <a:ext uri="{FF2B5EF4-FFF2-40B4-BE49-F238E27FC236}">
                    <a16:creationId xmlns:a16="http://schemas.microsoft.com/office/drawing/2014/main" id="{C58FEA85-71E3-80AE-5BD4-D15ED23F8427}"/>
                  </a:ext>
                </a:extLst>
              </p:cNvPr>
              <p:cNvSpPr txBox="1"/>
              <p:nvPr/>
            </p:nvSpPr>
            <p:spPr>
              <a:xfrm>
                <a:off x="1672099" y="2527739"/>
                <a:ext cx="1061210" cy="2181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1.3</a:t>
                </a:r>
                <a:r>
                  <a:rPr lang="en-US" sz="105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 </a:t>
                </a: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մլրդ</a:t>
                </a:r>
                <a:endParaRPr sz="8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</p:grpSp>
      <p:grpSp>
        <p:nvGrpSpPr>
          <p:cNvPr id="1048" name="Google Shape;2493;p34">
            <a:extLst>
              <a:ext uri="{FF2B5EF4-FFF2-40B4-BE49-F238E27FC236}">
                <a16:creationId xmlns:a16="http://schemas.microsoft.com/office/drawing/2014/main" id="{B592C46E-A7B9-E72A-20A9-3567BA089AF9}"/>
              </a:ext>
            </a:extLst>
          </p:cNvPr>
          <p:cNvGrpSpPr/>
          <p:nvPr/>
        </p:nvGrpSpPr>
        <p:grpSpPr>
          <a:xfrm>
            <a:off x="6201342" y="899233"/>
            <a:ext cx="837855" cy="1167842"/>
            <a:chOff x="1354980" y="1088199"/>
            <a:chExt cx="1360218" cy="1895936"/>
          </a:xfrm>
        </p:grpSpPr>
        <p:grpSp>
          <p:nvGrpSpPr>
            <p:cNvPr id="213" name="Google Shape;2494;p34">
              <a:extLst>
                <a:ext uri="{FF2B5EF4-FFF2-40B4-BE49-F238E27FC236}">
                  <a16:creationId xmlns:a16="http://schemas.microsoft.com/office/drawing/2014/main" id="{A3727DEC-D41E-0FC6-B52F-245D028D172D}"/>
                </a:ext>
              </a:extLst>
            </p:cNvPr>
            <p:cNvGrpSpPr/>
            <p:nvPr/>
          </p:nvGrpSpPr>
          <p:grpSpPr>
            <a:xfrm>
              <a:off x="1479081" y="1218938"/>
              <a:ext cx="1061211" cy="1061211"/>
              <a:chOff x="1684767" y="1187089"/>
              <a:chExt cx="1061211" cy="1061211"/>
            </a:xfrm>
          </p:grpSpPr>
          <p:sp>
            <p:nvSpPr>
              <p:cNvPr id="298" name="Google Shape;2495;p34">
                <a:extLst>
                  <a:ext uri="{FF2B5EF4-FFF2-40B4-BE49-F238E27FC236}">
                    <a16:creationId xmlns:a16="http://schemas.microsoft.com/office/drawing/2014/main" id="{B462D239-69B6-9938-4692-77D7D7DFB701}"/>
                  </a:ext>
                </a:extLst>
              </p:cNvPr>
              <p:cNvSpPr/>
              <p:nvPr/>
            </p:nvSpPr>
            <p:spPr>
              <a:xfrm>
                <a:off x="1684767" y="1187089"/>
                <a:ext cx="1061211" cy="1061211"/>
              </a:xfrm>
              <a:custGeom>
                <a:avLst/>
                <a:gdLst/>
                <a:ahLst/>
                <a:cxnLst/>
                <a:rect l="l" t="t" r="r" b="b"/>
                <a:pathLst>
                  <a:path w="33572" h="33572" extrusionOk="0">
                    <a:moveTo>
                      <a:pt x="16786" y="3447"/>
                    </a:moveTo>
                    <a:cubicBezTo>
                      <a:pt x="24160" y="3447"/>
                      <a:pt x="30125" y="9412"/>
                      <a:pt x="30125" y="16786"/>
                    </a:cubicBezTo>
                    <a:cubicBezTo>
                      <a:pt x="30125" y="24130"/>
                      <a:pt x="24160" y="30125"/>
                      <a:pt x="16786" y="30125"/>
                    </a:cubicBezTo>
                    <a:cubicBezTo>
                      <a:pt x="9442" y="30125"/>
                      <a:pt x="3448" y="24130"/>
                      <a:pt x="3448" y="16786"/>
                    </a:cubicBezTo>
                    <a:cubicBezTo>
                      <a:pt x="3448" y="9412"/>
                      <a:pt x="9442" y="3447"/>
                      <a:pt x="16786" y="3447"/>
                    </a:cubicBezTo>
                    <a:close/>
                    <a:moveTo>
                      <a:pt x="16786" y="0"/>
                    </a:moveTo>
                    <a:cubicBezTo>
                      <a:pt x="7554" y="0"/>
                      <a:pt x="1" y="7524"/>
                      <a:pt x="1" y="16786"/>
                    </a:cubicBezTo>
                    <a:cubicBezTo>
                      <a:pt x="1" y="26018"/>
                      <a:pt x="7554" y="33572"/>
                      <a:pt x="16786" y="33572"/>
                    </a:cubicBezTo>
                    <a:cubicBezTo>
                      <a:pt x="26048" y="33572"/>
                      <a:pt x="33572" y="26018"/>
                      <a:pt x="33572" y="16786"/>
                    </a:cubicBezTo>
                    <a:cubicBezTo>
                      <a:pt x="33572" y="7524"/>
                      <a:pt x="26048" y="0"/>
                      <a:pt x="1678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99" name="Google Shape;2496;p34">
                <a:extLst>
                  <a:ext uri="{FF2B5EF4-FFF2-40B4-BE49-F238E27FC236}">
                    <a16:creationId xmlns:a16="http://schemas.microsoft.com/office/drawing/2014/main" id="{C3498107-9C69-3B5B-A602-A3850326EDEA}"/>
                  </a:ext>
                </a:extLst>
              </p:cNvPr>
              <p:cNvSpPr/>
              <p:nvPr/>
            </p:nvSpPr>
            <p:spPr>
              <a:xfrm>
                <a:off x="1850593" y="1351936"/>
                <a:ext cx="730539" cy="730570"/>
              </a:xfrm>
              <a:custGeom>
                <a:avLst/>
                <a:gdLst/>
                <a:ahLst/>
                <a:cxnLst/>
                <a:rect l="l" t="t" r="r" b="b"/>
                <a:pathLst>
                  <a:path w="23111" h="23112" fill="none" extrusionOk="0">
                    <a:moveTo>
                      <a:pt x="23110" y="11571"/>
                    </a:moveTo>
                    <a:cubicBezTo>
                      <a:pt x="23110" y="5187"/>
                      <a:pt x="17925" y="1"/>
                      <a:pt x="11540" y="1"/>
                    </a:cubicBezTo>
                    <a:cubicBezTo>
                      <a:pt x="5186" y="1"/>
                      <a:pt x="0" y="5187"/>
                      <a:pt x="0" y="11571"/>
                    </a:cubicBezTo>
                    <a:cubicBezTo>
                      <a:pt x="0" y="17956"/>
                      <a:pt x="5186" y="23111"/>
                      <a:pt x="11540" y="23111"/>
                    </a:cubicBezTo>
                    <a:cubicBezTo>
                      <a:pt x="17925" y="23111"/>
                      <a:pt x="23110" y="17956"/>
                      <a:pt x="23110" y="1157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000" cap="flat" cmpd="sng">
                <a:solidFill>
                  <a:schemeClr val="accent2"/>
                </a:solidFill>
                <a:prstDash val="solid"/>
                <a:miter lim="299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grpSp>
          <p:nvGrpSpPr>
            <p:cNvPr id="214" name="Google Shape;2497;p34">
              <a:extLst>
                <a:ext uri="{FF2B5EF4-FFF2-40B4-BE49-F238E27FC236}">
                  <a16:creationId xmlns:a16="http://schemas.microsoft.com/office/drawing/2014/main" id="{19ED3F27-ABCC-D640-1039-D3933CE03512}"/>
                </a:ext>
              </a:extLst>
            </p:cNvPr>
            <p:cNvGrpSpPr/>
            <p:nvPr/>
          </p:nvGrpSpPr>
          <p:grpSpPr>
            <a:xfrm>
              <a:off x="1966096" y="1255890"/>
              <a:ext cx="549571" cy="1012879"/>
              <a:chOff x="2171782" y="1224042"/>
              <a:chExt cx="549571" cy="1012879"/>
            </a:xfrm>
          </p:grpSpPr>
          <p:sp>
            <p:nvSpPr>
              <p:cNvPr id="222" name="Google Shape;2498;p34">
                <a:extLst>
                  <a:ext uri="{FF2B5EF4-FFF2-40B4-BE49-F238E27FC236}">
                    <a16:creationId xmlns:a16="http://schemas.microsoft.com/office/drawing/2014/main" id="{0F127172-DFF2-BE6F-3F45-B1B16F81EA85}"/>
                  </a:ext>
                </a:extLst>
              </p:cNvPr>
              <p:cNvSpPr/>
              <p:nvPr/>
            </p:nvSpPr>
            <p:spPr>
              <a:xfrm>
                <a:off x="2171782" y="2149740"/>
                <a:ext cx="87180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758" extrusionOk="0">
                    <a:moveTo>
                      <a:pt x="1379" y="0"/>
                    </a:moveTo>
                    <a:cubicBezTo>
                      <a:pt x="630" y="0"/>
                      <a:pt x="0" y="630"/>
                      <a:pt x="0" y="1379"/>
                    </a:cubicBezTo>
                    <a:cubicBezTo>
                      <a:pt x="0" y="2158"/>
                      <a:pt x="630" y="2758"/>
                      <a:pt x="1379" y="2758"/>
                    </a:cubicBezTo>
                    <a:cubicBezTo>
                      <a:pt x="2159" y="2758"/>
                      <a:pt x="2758" y="2158"/>
                      <a:pt x="2758" y="1379"/>
                    </a:cubicBezTo>
                    <a:cubicBezTo>
                      <a:pt x="2758" y="630"/>
                      <a:pt x="2159" y="0"/>
                      <a:pt x="13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23" name="Google Shape;2499;p34">
                <a:extLst>
                  <a:ext uri="{FF2B5EF4-FFF2-40B4-BE49-F238E27FC236}">
                    <a16:creationId xmlns:a16="http://schemas.microsoft.com/office/drawing/2014/main" id="{0D1A9215-97D0-DF16-CAED-B3692E327D16}"/>
                  </a:ext>
                </a:extLst>
              </p:cNvPr>
              <p:cNvSpPr/>
              <p:nvPr/>
            </p:nvSpPr>
            <p:spPr>
              <a:xfrm>
                <a:off x="2303469" y="2134568"/>
                <a:ext cx="83419" cy="82470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09" extrusionOk="0">
                    <a:moveTo>
                      <a:pt x="1320" y="1"/>
                    </a:moveTo>
                    <a:cubicBezTo>
                      <a:pt x="600" y="1"/>
                      <a:pt x="1" y="570"/>
                      <a:pt x="1" y="1290"/>
                    </a:cubicBezTo>
                    <a:cubicBezTo>
                      <a:pt x="1" y="2039"/>
                      <a:pt x="600" y="2608"/>
                      <a:pt x="1320" y="2608"/>
                    </a:cubicBezTo>
                    <a:cubicBezTo>
                      <a:pt x="2039" y="2608"/>
                      <a:pt x="2639" y="2039"/>
                      <a:pt x="2639" y="1290"/>
                    </a:cubicBezTo>
                    <a:cubicBezTo>
                      <a:pt x="2639" y="570"/>
                      <a:pt x="2039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88" name="Google Shape;2500;p34">
                <a:extLst>
                  <a:ext uri="{FF2B5EF4-FFF2-40B4-BE49-F238E27FC236}">
                    <a16:creationId xmlns:a16="http://schemas.microsoft.com/office/drawing/2014/main" id="{4DF67E9B-1301-369D-723D-38B39457CA00}"/>
                  </a:ext>
                </a:extLst>
              </p:cNvPr>
              <p:cNvSpPr/>
              <p:nvPr/>
            </p:nvSpPr>
            <p:spPr>
              <a:xfrm>
                <a:off x="2424757" y="2084371"/>
                <a:ext cx="79626" cy="78646"/>
              </a:xfrm>
              <a:custGeom>
                <a:avLst/>
                <a:gdLst/>
                <a:ahLst/>
                <a:cxnLst/>
                <a:rect l="l" t="t" r="r" b="b"/>
                <a:pathLst>
                  <a:path w="2519" h="2488" extrusionOk="0">
                    <a:moveTo>
                      <a:pt x="1259" y="0"/>
                    </a:moveTo>
                    <a:cubicBezTo>
                      <a:pt x="570" y="0"/>
                      <a:pt x="0" y="540"/>
                      <a:pt x="0" y="1229"/>
                    </a:cubicBezTo>
                    <a:cubicBezTo>
                      <a:pt x="0" y="1918"/>
                      <a:pt x="570" y="2488"/>
                      <a:pt x="1259" y="2488"/>
                    </a:cubicBezTo>
                    <a:cubicBezTo>
                      <a:pt x="1949" y="2488"/>
                      <a:pt x="2518" y="1918"/>
                      <a:pt x="2518" y="1229"/>
                    </a:cubicBezTo>
                    <a:cubicBezTo>
                      <a:pt x="2518" y="540"/>
                      <a:pt x="1949" y="0"/>
                      <a:pt x="1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89" name="Google Shape;2501;p34">
                <a:extLst>
                  <a:ext uri="{FF2B5EF4-FFF2-40B4-BE49-F238E27FC236}">
                    <a16:creationId xmlns:a16="http://schemas.microsoft.com/office/drawing/2014/main" id="{92C1839F-938D-BBC1-149F-828D92F28FB6}"/>
                  </a:ext>
                </a:extLst>
              </p:cNvPr>
              <p:cNvSpPr/>
              <p:nvPr/>
            </p:nvSpPr>
            <p:spPr>
              <a:xfrm>
                <a:off x="2528027" y="2003829"/>
                <a:ext cx="74884" cy="73936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339" extrusionOk="0">
                    <a:moveTo>
                      <a:pt x="1170" y="0"/>
                    </a:moveTo>
                    <a:cubicBezTo>
                      <a:pt x="510" y="0"/>
                      <a:pt x="1" y="510"/>
                      <a:pt x="1" y="1169"/>
                    </a:cubicBezTo>
                    <a:cubicBezTo>
                      <a:pt x="1" y="1829"/>
                      <a:pt x="510" y="2338"/>
                      <a:pt x="1170" y="2338"/>
                    </a:cubicBezTo>
                    <a:cubicBezTo>
                      <a:pt x="1829" y="2338"/>
                      <a:pt x="2369" y="1829"/>
                      <a:pt x="2369" y="1169"/>
                    </a:cubicBezTo>
                    <a:cubicBezTo>
                      <a:pt x="2369" y="510"/>
                      <a:pt x="1829" y="0"/>
                      <a:pt x="11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90" name="Google Shape;2502;p34">
                <a:extLst>
                  <a:ext uri="{FF2B5EF4-FFF2-40B4-BE49-F238E27FC236}">
                    <a16:creationId xmlns:a16="http://schemas.microsoft.com/office/drawing/2014/main" id="{D34E984A-80AD-2383-4185-75BFC32BD930}"/>
                  </a:ext>
                </a:extLst>
              </p:cNvPr>
              <p:cNvSpPr/>
              <p:nvPr/>
            </p:nvSpPr>
            <p:spPr>
              <a:xfrm>
                <a:off x="2604776" y="1898662"/>
                <a:ext cx="70143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10" y="0"/>
                    </a:moveTo>
                    <a:cubicBezTo>
                      <a:pt x="510" y="0"/>
                      <a:pt x="1" y="510"/>
                      <a:pt x="1" y="1109"/>
                    </a:cubicBezTo>
                    <a:cubicBezTo>
                      <a:pt x="1" y="1739"/>
                      <a:pt x="510" y="2218"/>
                      <a:pt x="1110" y="2218"/>
                    </a:cubicBezTo>
                    <a:cubicBezTo>
                      <a:pt x="1739" y="2218"/>
                      <a:pt x="2219" y="1739"/>
                      <a:pt x="2219" y="1109"/>
                    </a:cubicBezTo>
                    <a:cubicBezTo>
                      <a:pt x="2219" y="510"/>
                      <a:pt x="1739" y="0"/>
                      <a:pt x="11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91" name="Google Shape;2503;p34">
                <a:extLst>
                  <a:ext uri="{FF2B5EF4-FFF2-40B4-BE49-F238E27FC236}">
                    <a16:creationId xmlns:a16="http://schemas.microsoft.com/office/drawing/2014/main" id="{29597FD4-BE9B-4837-AE78-32471C2FF719}"/>
                  </a:ext>
                </a:extLst>
              </p:cNvPr>
              <p:cNvSpPr/>
              <p:nvPr/>
            </p:nvSpPr>
            <p:spPr>
              <a:xfrm>
                <a:off x="2649314" y="1777375"/>
                <a:ext cx="66349" cy="66349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099" extrusionOk="0">
                    <a:moveTo>
                      <a:pt x="1049" y="0"/>
                    </a:moveTo>
                    <a:cubicBezTo>
                      <a:pt x="480" y="0"/>
                      <a:pt x="0" y="480"/>
                      <a:pt x="0" y="1050"/>
                    </a:cubicBezTo>
                    <a:cubicBezTo>
                      <a:pt x="0" y="1649"/>
                      <a:pt x="480" y="2099"/>
                      <a:pt x="1049" y="2099"/>
                    </a:cubicBezTo>
                    <a:cubicBezTo>
                      <a:pt x="1649" y="2099"/>
                      <a:pt x="2099" y="1649"/>
                      <a:pt x="2099" y="1050"/>
                    </a:cubicBezTo>
                    <a:cubicBezTo>
                      <a:pt x="2099" y="480"/>
                      <a:pt x="1649" y="0"/>
                      <a:pt x="1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92" name="Google Shape;2504;p34">
                <a:extLst>
                  <a:ext uri="{FF2B5EF4-FFF2-40B4-BE49-F238E27FC236}">
                    <a16:creationId xmlns:a16="http://schemas.microsoft.com/office/drawing/2014/main" id="{C385F943-728C-4413-7768-7B8AD2A17B0C}"/>
                  </a:ext>
                </a:extLst>
              </p:cNvPr>
              <p:cNvSpPr/>
              <p:nvPr/>
            </p:nvSpPr>
            <p:spPr>
              <a:xfrm>
                <a:off x="2659746" y="1649449"/>
                <a:ext cx="61608" cy="62588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80" extrusionOk="0">
                    <a:moveTo>
                      <a:pt x="959" y="1"/>
                    </a:moveTo>
                    <a:cubicBezTo>
                      <a:pt x="420" y="1"/>
                      <a:pt x="0" y="450"/>
                      <a:pt x="0" y="990"/>
                    </a:cubicBezTo>
                    <a:cubicBezTo>
                      <a:pt x="0" y="1530"/>
                      <a:pt x="420" y="1979"/>
                      <a:pt x="959" y="1979"/>
                    </a:cubicBezTo>
                    <a:cubicBezTo>
                      <a:pt x="1529" y="1979"/>
                      <a:pt x="1948" y="1530"/>
                      <a:pt x="1948" y="990"/>
                    </a:cubicBezTo>
                    <a:cubicBezTo>
                      <a:pt x="1948" y="450"/>
                      <a:pt x="1529" y="1"/>
                      <a:pt x="9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93" name="Google Shape;2505;p34">
                <a:extLst>
                  <a:ext uri="{FF2B5EF4-FFF2-40B4-BE49-F238E27FC236}">
                    <a16:creationId xmlns:a16="http://schemas.microsoft.com/office/drawing/2014/main" id="{0AC6BB7F-934E-F22C-7299-412CD05A5285}"/>
                  </a:ext>
                </a:extLst>
              </p:cNvPr>
              <p:cNvSpPr/>
              <p:nvPr/>
            </p:nvSpPr>
            <p:spPr>
              <a:xfrm>
                <a:off x="2634141" y="1524400"/>
                <a:ext cx="57846" cy="57815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29" extrusionOk="0">
                    <a:moveTo>
                      <a:pt x="900" y="0"/>
                    </a:moveTo>
                    <a:cubicBezTo>
                      <a:pt x="390" y="0"/>
                      <a:pt x="1" y="390"/>
                      <a:pt x="1" y="900"/>
                    </a:cubicBezTo>
                    <a:cubicBezTo>
                      <a:pt x="1" y="1409"/>
                      <a:pt x="390" y="1829"/>
                      <a:pt x="900" y="1829"/>
                    </a:cubicBezTo>
                    <a:cubicBezTo>
                      <a:pt x="1410" y="1829"/>
                      <a:pt x="1829" y="1409"/>
                      <a:pt x="1829" y="900"/>
                    </a:cubicBezTo>
                    <a:cubicBezTo>
                      <a:pt x="1829" y="390"/>
                      <a:pt x="1410" y="0"/>
                      <a:pt x="9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94" name="Google Shape;2506;p34">
                <a:extLst>
                  <a:ext uri="{FF2B5EF4-FFF2-40B4-BE49-F238E27FC236}">
                    <a16:creationId xmlns:a16="http://schemas.microsoft.com/office/drawing/2014/main" id="{311EA013-ED0E-DBBA-D803-2BEFC0AB50D2}"/>
                  </a:ext>
                </a:extLst>
              </p:cNvPr>
              <p:cNvSpPr/>
              <p:nvPr/>
            </p:nvSpPr>
            <p:spPr>
              <a:xfrm>
                <a:off x="2574462" y="1410699"/>
                <a:ext cx="54021" cy="5402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709" extrusionOk="0">
                    <a:moveTo>
                      <a:pt x="840" y="0"/>
                    </a:moveTo>
                    <a:cubicBezTo>
                      <a:pt x="390" y="0"/>
                      <a:pt x="0" y="390"/>
                      <a:pt x="0" y="870"/>
                    </a:cubicBezTo>
                    <a:cubicBezTo>
                      <a:pt x="0" y="1349"/>
                      <a:pt x="390" y="1709"/>
                      <a:pt x="840" y="1709"/>
                    </a:cubicBezTo>
                    <a:cubicBezTo>
                      <a:pt x="1319" y="1709"/>
                      <a:pt x="1709" y="1349"/>
                      <a:pt x="1709" y="870"/>
                    </a:cubicBezTo>
                    <a:cubicBezTo>
                      <a:pt x="1709" y="390"/>
                      <a:pt x="1319" y="0"/>
                      <a:pt x="8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95" name="Google Shape;2507;p34">
                <a:extLst>
                  <a:ext uri="{FF2B5EF4-FFF2-40B4-BE49-F238E27FC236}">
                    <a16:creationId xmlns:a16="http://schemas.microsoft.com/office/drawing/2014/main" id="{08E22C18-8245-A322-E6B8-8D1BB0D38AD3}"/>
                  </a:ext>
                </a:extLst>
              </p:cNvPr>
              <p:cNvSpPr/>
              <p:nvPr/>
            </p:nvSpPr>
            <p:spPr>
              <a:xfrm>
                <a:off x="2486333" y="1318777"/>
                <a:ext cx="49312" cy="5026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90" extrusionOk="0">
                    <a:moveTo>
                      <a:pt x="780" y="1"/>
                    </a:moveTo>
                    <a:cubicBezTo>
                      <a:pt x="360" y="1"/>
                      <a:pt x="1" y="361"/>
                      <a:pt x="1" y="810"/>
                    </a:cubicBezTo>
                    <a:cubicBezTo>
                      <a:pt x="1" y="1230"/>
                      <a:pt x="360" y="1590"/>
                      <a:pt x="780" y="1590"/>
                    </a:cubicBezTo>
                    <a:cubicBezTo>
                      <a:pt x="1230" y="1590"/>
                      <a:pt x="1559" y="1230"/>
                      <a:pt x="1559" y="810"/>
                    </a:cubicBezTo>
                    <a:cubicBezTo>
                      <a:pt x="1559" y="361"/>
                      <a:pt x="1230" y="1"/>
                      <a:pt x="7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96" name="Google Shape;2508;p34">
                <a:extLst>
                  <a:ext uri="{FF2B5EF4-FFF2-40B4-BE49-F238E27FC236}">
                    <a16:creationId xmlns:a16="http://schemas.microsoft.com/office/drawing/2014/main" id="{2B920D39-90E7-AF3D-17B4-F86CD7CAF604}"/>
                  </a:ext>
                </a:extLst>
              </p:cNvPr>
              <p:cNvSpPr/>
              <p:nvPr/>
            </p:nvSpPr>
            <p:spPr>
              <a:xfrm>
                <a:off x="2376425" y="1255304"/>
                <a:ext cx="45518" cy="45518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0" extrusionOk="0">
                    <a:moveTo>
                      <a:pt x="720" y="1"/>
                    </a:moveTo>
                    <a:cubicBezTo>
                      <a:pt x="301" y="1"/>
                      <a:pt x="1" y="300"/>
                      <a:pt x="1" y="720"/>
                    </a:cubicBezTo>
                    <a:cubicBezTo>
                      <a:pt x="1" y="1110"/>
                      <a:pt x="301" y="1439"/>
                      <a:pt x="720" y="1439"/>
                    </a:cubicBezTo>
                    <a:cubicBezTo>
                      <a:pt x="1110" y="1439"/>
                      <a:pt x="1440" y="1110"/>
                      <a:pt x="1440" y="720"/>
                    </a:cubicBezTo>
                    <a:cubicBezTo>
                      <a:pt x="1440" y="300"/>
                      <a:pt x="1110" y="1"/>
                      <a:pt x="7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  <p:sp>
            <p:nvSpPr>
              <p:cNvPr id="297" name="Google Shape;2509;p34">
                <a:extLst>
                  <a:ext uri="{FF2B5EF4-FFF2-40B4-BE49-F238E27FC236}">
                    <a16:creationId xmlns:a16="http://schemas.microsoft.com/office/drawing/2014/main" id="{FD227793-92D2-EBCD-E77E-2E9C012925A6}"/>
                  </a:ext>
                </a:extLst>
              </p:cNvPr>
              <p:cNvSpPr/>
              <p:nvPr/>
            </p:nvSpPr>
            <p:spPr>
              <a:xfrm>
                <a:off x="2252324" y="1224042"/>
                <a:ext cx="40777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320" extrusionOk="0">
                    <a:moveTo>
                      <a:pt x="660" y="0"/>
                    </a:moveTo>
                    <a:cubicBezTo>
                      <a:pt x="300" y="0"/>
                      <a:pt x="0" y="300"/>
                      <a:pt x="0" y="660"/>
                    </a:cubicBezTo>
                    <a:cubicBezTo>
                      <a:pt x="0" y="1020"/>
                      <a:pt x="300" y="1319"/>
                      <a:pt x="660" y="1319"/>
                    </a:cubicBezTo>
                    <a:cubicBezTo>
                      <a:pt x="1019" y="1319"/>
                      <a:pt x="1289" y="1020"/>
                      <a:pt x="1289" y="660"/>
                    </a:cubicBezTo>
                    <a:cubicBezTo>
                      <a:pt x="1289" y="300"/>
                      <a:pt x="1019" y="0"/>
                      <a:pt x="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HEA Grapalat" panose="02000506050000020003" pitchFamily="50" charset="0"/>
                </a:endParaRPr>
              </a:p>
            </p:txBody>
          </p:sp>
        </p:grpSp>
        <p:sp>
          <p:nvSpPr>
            <p:cNvPr id="215" name="Google Shape;2511;p34">
              <a:extLst>
                <a:ext uri="{FF2B5EF4-FFF2-40B4-BE49-F238E27FC236}">
                  <a16:creationId xmlns:a16="http://schemas.microsoft.com/office/drawing/2014/main" id="{F03A95A0-825C-4AEC-0CCF-BF45258DF8F2}"/>
                </a:ext>
              </a:extLst>
            </p:cNvPr>
            <p:cNvSpPr/>
            <p:nvPr/>
          </p:nvSpPr>
          <p:spPr>
            <a:xfrm>
              <a:off x="1753958" y="2529617"/>
              <a:ext cx="10463" cy="227434"/>
            </a:xfrm>
            <a:custGeom>
              <a:avLst/>
              <a:gdLst/>
              <a:ahLst/>
              <a:cxnLst/>
              <a:rect l="l" t="t" r="r" b="b"/>
              <a:pathLst>
                <a:path w="331" h="7195" extrusionOk="0">
                  <a:moveTo>
                    <a:pt x="1" y="1"/>
                  </a:moveTo>
                  <a:lnTo>
                    <a:pt x="1" y="7194"/>
                  </a:lnTo>
                  <a:lnTo>
                    <a:pt x="331" y="7194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217" name="Google Shape;2512;p34">
              <a:extLst>
                <a:ext uri="{FF2B5EF4-FFF2-40B4-BE49-F238E27FC236}">
                  <a16:creationId xmlns:a16="http://schemas.microsoft.com/office/drawing/2014/main" id="{D9BCB261-BB3B-6ED8-DE9C-CCEB6742A21F}"/>
                </a:ext>
              </a:extLst>
            </p:cNvPr>
            <p:cNvSpPr/>
            <p:nvPr/>
          </p:nvSpPr>
          <p:spPr>
            <a:xfrm>
              <a:off x="1354980" y="1088199"/>
              <a:ext cx="1310393" cy="1895936"/>
            </a:xfrm>
            <a:custGeom>
              <a:avLst/>
              <a:gdLst/>
              <a:ahLst/>
              <a:cxnLst/>
              <a:rect l="l" t="t" r="r" b="b"/>
              <a:pathLst>
                <a:path w="41455" h="59979" extrusionOk="0">
                  <a:moveTo>
                    <a:pt x="7613" y="0"/>
                  </a:moveTo>
                  <a:lnTo>
                    <a:pt x="7613" y="510"/>
                  </a:lnTo>
                  <a:lnTo>
                    <a:pt x="9112" y="510"/>
                  </a:lnTo>
                  <a:lnTo>
                    <a:pt x="9112" y="0"/>
                  </a:lnTo>
                  <a:close/>
                  <a:moveTo>
                    <a:pt x="10611" y="0"/>
                  </a:moveTo>
                  <a:lnTo>
                    <a:pt x="10611" y="510"/>
                  </a:lnTo>
                  <a:lnTo>
                    <a:pt x="12140" y="510"/>
                  </a:lnTo>
                  <a:lnTo>
                    <a:pt x="12140" y="0"/>
                  </a:lnTo>
                  <a:close/>
                  <a:moveTo>
                    <a:pt x="13638" y="0"/>
                  </a:moveTo>
                  <a:lnTo>
                    <a:pt x="13638" y="510"/>
                  </a:lnTo>
                  <a:lnTo>
                    <a:pt x="15137" y="510"/>
                  </a:lnTo>
                  <a:lnTo>
                    <a:pt x="15137" y="0"/>
                  </a:lnTo>
                  <a:close/>
                  <a:moveTo>
                    <a:pt x="16636" y="0"/>
                  </a:moveTo>
                  <a:lnTo>
                    <a:pt x="16636" y="510"/>
                  </a:lnTo>
                  <a:lnTo>
                    <a:pt x="18134" y="510"/>
                  </a:lnTo>
                  <a:lnTo>
                    <a:pt x="18134" y="0"/>
                  </a:lnTo>
                  <a:close/>
                  <a:moveTo>
                    <a:pt x="19633" y="0"/>
                  </a:moveTo>
                  <a:lnTo>
                    <a:pt x="19633" y="510"/>
                  </a:lnTo>
                  <a:lnTo>
                    <a:pt x="21132" y="510"/>
                  </a:lnTo>
                  <a:lnTo>
                    <a:pt x="21132" y="0"/>
                  </a:lnTo>
                  <a:close/>
                  <a:moveTo>
                    <a:pt x="22631" y="0"/>
                  </a:moveTo>
                  <a:lnTo>
                    <a:pt x="22631" y="510"/>
                  </a:lnTo>
                  <a:lnTo>
                    <a:pt x="24159" y="510"/>
                  </a:lnTo>
                  <a:lnTo>
                    <a:pt x="24159" y="0"/>
                  </a:lnTo>
                  <a:close/>
                  <a:moveTo>
                    <a:pt x="25658" y="0"/>
                  </a:moveTo>
                  <a:lnTo>
                    <a:pt x="25658" y="510"/>
                  </a:lnTo>
                  <a:lnTo>
                    <a:pt x="27157" y="510"/>
                  </a:lnTo>
                  <a:lnTo>
                    <a:pt x="27157" y="0"/>
                  </a:lnTo>
                  <a:close/>
                  <a:moveTo>
                    <a:pt x="28655" y="0"/>
                  </a:moveTo>
                  <a:lnTo>
                    <a:pt x="28655" y="510"/>
                  </a:lnTo>
                  <a:lnTo>
                    <a:pt x="30154" y="510"/>
                  </a:lnTo>
                  <a:lnTo>
                    <a:pt x="30154" y="0"/>
                  </a:lnTo>
                  <a:close/>
                  <a:moveTo>
                    <a:pt x="31653" y="0"/>
                  </a:moveTo>
                  <a:lnTo>
                    <a:pt x="31653" y="510"/>
                  </a:lnTo>
                  <a:lnTo>
                    <a:pt x="33151" y="510"/>
                  </a:lnTo>
                  <a:lnTo>
                    <a:pt x="33151" y="0"/>
                  </a:lnTo>
                  <a:close/>
                  <a:moveTo>
                    <a:pt x="5066" y="0"/>
                  </a:moveTo>
                  <a:cubicBezTo>
                    <a:pt x="4946" y="0"/>
                    <a:pt x="4826" y="30"/>
                    <a:pt x="4706" y="30"/>
                  </a:cubicBezTo>
                  <a:lnTo>
                    <a:pt x="4616" y="30"/>
                  </a:lnTo>
                  <a:lnTo>
                    <a:pt x="4676" y="540"/>
                  </a:lnTo>
                  <a:cubicBezTo>
                    <a:pt x="4886" y="510"/>
                    <a:pt x="5066" y="510"/>
                    <a:pt x="5275" y="510"/>
                  </a:cubicBezTo>
                  <a:lnTo>
                    <a:pt x="6115" y="510"/>
                  </a:lnTo>
                  <a:lnTo>
                    <a:pt x="6115" y="0"/>
                  </a:lnTo>
                  <a:close/>
                  <a:moveTo>
                    <a:pt x="34680" y="0"/>
                  </a:moveTo>
                  <a:lnTo>
                    <a:pt x="34680" y="510"/>
                  </a:lnTo>
                  <a:lnTo>
                    <a:pt x="36179" y="510"/>
                  </a:lnTo>
                  <a:cubicBezTo>
                    <a:pt x="36598" y="510"/>
                    <a:pt x="37048" y="570"/>
                    <a:pt x="37468" y="689"/>
                  </a:cubicBezTo>
                  <a:lnTo>
                    <a:pt x="37588" y="210"/>
                  </a:lnTo>
                  <a:cubicBezTo>
                    <a:pt x="37558" y="180"/>
                    <a:pt x="37528" y="180"/>
                    <a:pt x="37498" y="180"/>
                  </a:cubicBezTo>
                  <a:cubicBezTo>
                    <a:pt x="37498" y="180"/>
                    <a:pt x="37498" y="150"/>
                    <a:pt x="37468" y="150"/>
                  </a:cubicBezTo>
                  <a:lnTo>
                    <a:pt x="37378" y="150"/>
                  </a:lnTo>
                  <a:cubicBezTo>
                    <a:pt x="37378" y="120"/>
                    <a:pt x="37348" y="120"/>
                    <a:pt x="37348" y="120"/>
                  </a:cubicBezTo>
                  <a:lnTo>
                    <a:pt x="37228" y="120"/>
                  </a:lnTo>
                  <a:cubicBezTo>
                    <a:pt x="37228" y="90"/>
                    <a:pt x="37228" y="90"/>
                    <a:pt x="37228" y="90"/>
                  </a:cubicBezTo>
                  <a:lnTo>
                    <a:pt x="37078" y="90"/>
                  </a:lnTo>
                  <a:cubicBezTo>
                    <a:pt x="37078" y="60"/>
                    <a:pt x="37078" y="60"/>
                    <a:pt x="37078" y="60"/>
                  </a:cubicBezTo>
                  <a:lnTo>
                    <a:pt x="36868" y="60"/>
                  </a:lnTo>
                  <a:cubicBezTo>
                    <a:pt x="36868" y="60"/>
                    <a:pt x="36868" y="60"/>
                    <a:pt x="36868" y="30"/>
                  </a:cubicBezTo>
                  <a:lnTo>
                    <a:pt x="36598" y="30"/>
                  </a:lnTo>
                  <a:cubicBezTo>
                    <a:pt x="36598" y="30"/>
                    <a:pt x="36598" y="0"/>
                    <a:pt x="36598" y="0"/>
                  </a:cubicBezTo>
                  <a:close/>
                  <a:moveTo>
                    <a:pt x="3177" y="450"/>
                  </a:moveTo>
                  <a:cubicBezTo>
                    <a:pt x="2818" y="599"/>
                    <a:pt x="2488" y="779"/>
                    <a:pt x="2158" y="1019"/>
                  </a:cubicBezTo>
                  <a:lnTo>
                    <a:pt x="2128" y="1019"/>
                  </a:lnTo>
                  <a:cubicBezTo>
                    <a:pt x="2128" y="1019"/>
                    <a:pt x="2128" y="1049"/>
                    <a:pt x="2128" y="1049"/>
                  </a:cubicBezTo>
                  <a:lnTo>
                    <a:pt x="2098" y="1049"/>
                  </a:lnTo>
                  <a:cubicBezTo>
                    <a:pt x="2098" y="1049"/>
                    <a:pt x="2098" y="1049"/>
                    <a:pt x="2098" y="1079"/>
                  </a:cubicBezTo>
                  <a:lnTo>
                    <a:pt x="2068" y="1079"/>
                  </a:lnTo>
                  <a:cubicBezTo>
                    <a:pt x="2008" y="1139"/>
                    <a:pt x="1948" y="1169"/>
                    <a:pt x="1888" y="1229"/>
                  </a:cubicBezTo>
                  <a:lnTo>
                    <a:pt x="2218" y="1619"/>
                  </a:lnTo>
                  <a:cubicBezTo>
                    <a:pt x="2578" y="1319"/>
                    <a:pt x="2967" y="1079"/>
                    <a:pt x="3357" y="899"/>
                  </a:cubicBezTo>
                  <a:lnTo>
                    <a:pt x="3177" y="450"/>
                  </a:lnTo>
                  <a:close/>
                  <a:moveTo>
                    <a:pt x="38966" y="809"/>
                  </a:moveTo>
                  <a:lnTo>
                    <a:pt x="38697" y="1229"/>
                  </a:lnTo>
                  <a:cubicBezTo>
                    <a:pt x="39086" y="1469"/>
                    <a:pt x="39446" y="1768"/>
                    <a:pt x="39746" y="2098"/>
                  </a:cubicBezTo>
                  <a:lnTo>
                    <a:pt x="40105" y="1768"/>
                  </a:lnTo>
                  <a:cubicBezTo>
                    <a:pt x="40105" y="1768"/>
                    <a:pt x="40105" y="1739"/>
                    <a:pt x="40076" y="1739"/>
                  </a:cubicBezTo>
                  <a:cubicBezTo>
                    <a:pt x="40076" y="1709"/>
                    <a:pt x="40076" y="1709"/>
                    <a:pt x="40076" y="1709"/>
                  </a:cubicBezTo>
                  <a:cubicBezTo>
                    <a:pt x="40046" y="1679"/>
                    <a:pt x="39986" y="1649"/>
                    <a:pt x="39956" y="1619"/>
                  </a:cubicBezTo>
                  <a:cubicBezTo>
                    <a:pt x="39956" y="1619"/>
                    <a:pt x="39956" y="1589"/>
                    <a:pt x="39956" y="1589"/>
                  </a:cubicBezTo>
                  <a:cubicBezTo>
                    <a:pt x="39926" y="1589"/>
                    <a:pt x="39926" y="1589"/>
                    <a:pt x="39926" y="1559"/>
                  </a:cubicBezTo>
                  <a:cubicBezTo>
                    <a:pt x="39896" y="1559"/>
                    <a:pt x="39896" y="1529"/>
                    <a:pt x="39866" y="1529"/>
                  </a:cubicBezTo>
                  <a:cubicBezTo>
                    <a:pt x="39866" y="1529"/>
                    <a:pt x="39866" y="1499"/>
                    <a:pt x="39866" y="1499"/>
                  </a:cubicBezTo>
                  <a:lnTo>
                    <a:pt x="39836" y="1499"/>
                  </a:lnTo>
                  <a:cubicBezTo>
                    <a:pt x="39836" y="1499"/>
                    <a:pt x="39836" y="1499"/>
                    <a:pt x="39836" y="1469"/>
                  </a:cubicBezTo>
                  <a:lnTo>
                    <a:pt x="39806" y="1469"/>
                  </a:lnTo>
                  <a:cubicBezTo>
                    <a:pt x="39806" y="1439"/>
                    <a:pt x="39806" y="1439"/>
                    <a:pt x="39806" y="1439"/>
                  </a:cubicBezTo>
                  <a:lnTo>
                    <a:pt x="39776" y="1439"/>
                  </a:lnTo>
                  <a:cubicBezTo>
                    <a:pt x="39776" y="1439"/>
                    <a:pt x="39776" y="1409"/>
                    <a:pt x="39776" y="1409"/>
                  </a:cubicBezTo>
                  <a:lnTo>
                    <a:pt x="39746" y="1409"/>
                  </a:lnTo>
                  <a:cubicBezTo>
                    <a:pt x="39746" y="1409"/>
                    <a:pt x="39746" y="1379"/>
                    <a:pt x="39746" y="1379"/>
                  </a:cubicBezTo>
                  <a:lnTo>
                    <a:pt x="39716" y="1379"/>
                  </a:lnTo>
                  <a:cubicBezTo>
                    <a:pt x="39716" y="1349"/>
                    <a:pt x="39716" y="1349"/>
                    <a:pt x="39716" y="1349"/>
                  </a:cubicBezTo>
                  <a:lnTo>
                    <a:pt x="39686" y="1349"/>
                  </a:lnTo>
                  <a:cubicBezTo>
                    <a:pt x="39686" y="1349"/>
                    <a:pt x="39686" y="1349"/>
                    <a:pt x="39686" y="1319"/>
                  </a:cubicBezTo>
                  <a:lnTo>
                    <a:pt x="39656" y="1319"/>
                  </a:lnTo>
                  <a:cubicBezTo>
                    <a:pt x="39656" y="1289"/>
                    <a:pt x="39626" y="1289"/>
                    <a:pt x="39626" y="1289"/>
                  </a:cubicBezTo>
                  <a:lnTo>
                    <a:pt x="39596" y="1289"/>
                  </a:lnTo>
                  <a:cubicBezTo>
                    <a:pt x="39596" y="1259"/>
                    <a:pt x="39596" y="1259"/>
                    <a:pt x="39596" y="1259"/>
                  </a:cubicBezTo>
                  <a:lnTo>
                    <a:pt x="39566" y="1259"/>
                  </a:lnTo>
                  <a:cubicBezTo>
                    <a:pt x="39566" y="1229"/>
                    <a:pt x="39566" y="1229"/>
                    <a:pt x="39566" y="1229"/>
                  </a:cubicBezTo>
                  <a:lnTo>
                    <a:pt x="39536" y="1229"/>
                  </a:lnTo>
                  <a:cubicBezTo>
                    <a:pt x="39536" y="1199"/>
                    <a:pt x="39536" y="1199"/>
                    <a:pt x="39536" y="1199"/>
                  </a:cubicBezTo>
                  <a:lnTo>
                    <a:pt x="39506" y="1199"/>
                  </a:lnTo>
                  <a:cubicBezTo>
                    <a:pt x="39506" y="1199"/>
                    <a:pt x="39506" y="1199"/>
                    <a:pt x="39506" y="1169"/>
                  </a:cubicBezTo>
                  <a:lnTo>
                    <a:pt x="39476" y="1169"/>
                  </a:lnTo>
                  <a:cubicBezTo>
                    <a:pt x="39476" y="1169"/>
                    <a:pt x="39476" y="1169"/>
                    <a:pt x="39476" y="1139"/>
                  </a:cubicBezTo>
                  <a:lnTo>
                    <a:pt x="39446" y="1139"/>
                  </a:lnTo>
                  <a:cubicBezTo>
                    <a:pt x="39446" y="1139"/>
                    <a:pt x="39416" y="1139"/>
                    <a:pt x="39416" y="1109"/>
                  </a:cubicBezTo>
                  <a:lnTo>
                    <a:pt x="39386" y="1109"/>
                  </a:lnTo>
                  <a:cubicBezTo>
                    <a:pt x="39386" y="1109"/>
                    <a:pt x="39386" y="1079"/>
                    <a:pt x="39386" y="1079"/>
                  </a:cubicBezTo>
                  <a:lnTo>
                    <a:pt x="39356" y="1079"/>
                  </a:lnTo>
                  <a:cubicBezTo>
                    <a:pt x="39356" y="1079"/>
                    <a:pt x="39356" y="1079"/>
                    <a:pt x="39356" y="1049"/>
                  </a:cubicBezTo>
                  <a:lnTo>
                    <a:pt x="39326" y="1049"/>
                  </a:lnTo>
                  <a:cubicBezTo>
                    <a:pt x="39206" y="959"/>
                    <a:pt x="39086" y="869"/>
                    <a:pt x="38966" y="809"/>
                  </a:cubicBezTo>
                  <a:close/>
                  <a:moveTo>
                    <a:pt x="899" y="2338"/>
                  </a:moveTo>
                  <a:cubicBezTo>
                    <a:pt x="899" y="2338"/>
                    <a:pt x="869" y="2368"/>
                    <a:pt x="869" y="2368"/>
                  </a:cubicBezTo>
                  <a:cubicBezTo>
                    <a:pt x="869" y="2368"/>
                    <a:pt x="869" y="2398"/>
                    <a:pt x="869" y="2398"/>
                  </a:cubicBezTo>
                  <a:lnTo>
                    <a:pt x="839" y="2398"/>
                  </a:lnTo>
                  <a:cubicBezTo>
                    <a:pt x="839" y="2398"/>
                    <a:pt x="839" y="2428"/>
                    <a:pt x="839" y="2428"/>
                  </a:cubicBezTo>
                  <a:cubicBezTo>
                    <a:pt x="809" y="2458"/>
                    <a:pt x="809" y="2458"/>
                    <a:pt x="809" y="2458"/>
                  </a:cubicBezTo>
                  <a:cubicBezTo>
                    <a:pt x="809" y="2488"/>
                    <a:pt x="809" y="2488"/>
                    <a:pt x="809" y="2488"/>
                  </a:cubicBezTo>
                  <a:cubicBezTo>
                    <a:pt x="779" y="2488"/>
                    <a:pt x="779" y="2518"/>
                    <a:pt x="779" y="2518"/>
                  </a:cubicBezTo>
                  <a:cubicBezTo>
                    <a:pt x="779" y="2518"/>
                    <a:pt x="779" y="2548"/>
                    <a:pt x="779" y="2548"/>
                  </a:cubicBezTo>
                  <a:lnTo>
                    <a:pt x="749" y="2548"/>
                  </a:lnTo>
                  <a:cubicBezTo>
                    <a:pt x="749" y="2548"/>
                    <a:pt x="749" y="2578"/>
                    <a:pt x="749" y="2578"/>
                  </a:cubicBezTo>
                  <a:lnTo>
                    <a:pt x="719" y="2578"/>
                  </a:lnTo>
                  <a:cubicBezTo>
                    <a:pt x="719" y="2608"/>
                    <a:pt x="719" y="2608"/>
                    <a:pt x="719" y="2608"/>
                  </a:cubicBezTo>
                  <a:cubicBezTo>
                    <a:pt x="719" y="2608"/>
                    <a:pt x="719" y="2608"/>
                    <a:pt x="719" y="2638"/>
                  </a:cubicBezTo>
                  <a:lnTo>
                    <a:pt x="689" y="2638"/>
                  </a:lnTo>
                  <a:cubicBezTo>
                    <a:pt x="689" y="2668"/>
                    <a:pt x="689" y="2668"/>
                    <a:pt x="689" y="2668"/>
                  </a:cubicBezTo>
                  <a:cubicBezTo>
                    <a:pt x="689" y="2668"/>
                    <a:pt x="689" y="2668"/>
                    <a:pt x="689" y="2698"/>
                  </a:cubicBezTo>
                  <a:lnTo>
                    <a:pt x="659" y="2698"/>
                  </a:lnTo>
                  <a:cubicBezTo>
                    <a:pt x="659" y="2698"/>
                    <a:pt x="659" y="2728"/>
                    <a:pt x="659" y="2728"/>
                  </a:cubicBezTo>
                  <a:cubicBezTo>
                    <a:pt x="659" y="2728"/>
                    <a:pt x="659" y="2728"/>
                    <a:pt x="659" y="2758"/>
                  </a:cubicBezTo>
                  <a:lnTo>
                    <a:pt x="629" y="2758"/>
                  </a:lnTo>
                  <a:cubicBezTo>
                    <a:pt x="629" y="2788"/>
                    <a:pt x="629" y="2788"/>
                    <a:pt x="629" y="2788"/>
                  </a:cubicBezTo>
                  <a:cubicBezTo>
                    <a:pt x="629" y="2818"/>
                    <a:pt x="599" y="2818"/>
                    <a:pt x="599" y="2818"/>
                  </a:cubicBezTo>
                  <a:cubicBezTo>
                    <a:pt x="599" y="2818"/>
                    <a:pt x="599" y="2818"/>
                    <a:pt x="599" y="2848"/>
                  </a:cubicBezTo>
                  <a:lnTo>
                    <a:pt x="570" y="2848"/>
                  </a:lnTo>
                  <a:cubicBezTo>
                    <a:pt x="570" y="2878"/>
                    <a:pt x="570" y="2878"/>
                    <a:pt x="570" y="2878"/>
                  </a:cubicBezTo>
                  <a:cubicBezTo>
                    <a:pt x="570" y="2908"/>
                    <a:pt x="570" y="2908"/>
                    <a:pt x="570" y="2908"/>
                  </a:cubicBezTo>
                  <a:lnTo>
                    <a:pt x="540" y="2908"/>
                  </a:lnTo>
                  <a:cubicBezTo>
                    <a:pt x="540" y="2937"/>
                    <a:pt x="540" y="2937"/>
                    <a:pt x="540" y="2937"/>
                  </a:cubicBezTo>
                  <a:cubicBezTo>
                    <a:pt x="540" y="2937"/>
                    <a:pt x="540" y="2937"/>
                    <a:pt x="540" y="2967"/>
                  </a:cubicBezTo>
                  <a:lnTo>
                    <a:pt x="510" y="2967"/>
                  </a:lnTo>
                  <a:cubicBezTo>
                    <a:pt x="510" y="2997"/>
                    <a:pt x="510" y="2997"/>
                    <a:pt x="510" y="2997"/>
                  </a:cubicBezTo>
                  <a:cubicBezTo>
                    <a:pt x="510" y="3027"/>
                    <a:pt x="510" y="3027"/>
                    <a:pt x="510" y="3027"/>
                  </a:cubicBezTo>
                  <a:cubicBezTo>
                    <a:pt x="510" y="3027"/>
                    <a:pt x="510" y="3027"/>
                    <a:pt x="480" y="3057"/>
                  </a:cubicBezTo>
                  <a:cubicBezTo>
                    <a:pt x="480" y="3087"/>
                    <a:pt x="480" y="3087"/>
                    <a:pt x="480" y="3087"/>
                  </a:cubicBezTo>
                  <a:cubicBezTo>
                    <a:pt x="480" y="3087"/>
                    <a:pt x="480" y="3087"/>
                    <a:pt x="480" y="3117"/>
                  </a:cubicBezTo>
                  <a:lnTo>
                    <a:pt x="450" y="3117"/>
                  </a:lnTo>
                  <a:cubicBezTo>
                    <a:pt x="450" y="3117"/>
                    <a:pt x="450" y="3147"/>
                    <a:pt x="450" y="3147"/>
                  </a:cubicBezTo>
                  <a:cubicBezTo>
                    <a:pt x="450" y="3147"/>
                    <a:pt x="450" y="3177"/>
                    <a:pt x="450" y="3177"/>
                  </a:cubicBezTo>
                  <a:lnTo>
                    <a:pt x="420" y="3177"/>
                  </a:lnTo>
                  <a:cubicBezTo>
                    <a:pt x="420" y="3177"/>
                    <a:pt x="420" y="3207"/>
                    <a:pt x="420" y="3207"/>
                  </a:cubicBezTo>
                  <a:cubicBezTo>
                    <a:pt x="420" y="3237"/>
                    <a:pt x="420" y="3237"/>
                    <a:pt x="420" y="3237"/>
                  </a:cubicBezTo>
                  <a:lnTo>
                    <a:pt x="390" y="3237"/>
                  </a:lnTo>
                  <a:cubicBezTo>
                    <a:pt x="390" y="3237"/>
                    <a:pt x="390" y="3237"/>
                    <a:pt x="390" y="3267"/>
                  </a:cubicBezTo>
                  <a:cubicBezTo>
                    <a:pt x="390" y="3297"/>
                    <a:pt x="390" y="3297"/>
                    <a:pt x="390" y="3297"/>
                  </a:cubicBezTo>
                  <a:cubicBezTo>
                    <a:pt x="390" y="3297"/>
                    <a:pt x="390" y="3327"/>
                    <a:pt x="390" y="3327"/>
                  </a:cubicBezTo>
                  <a:lnTo>
                    <a:pt x="360" y="3327"/>
                  </a:lnTo>
                  <a:cubicBezTo>
                    <a:pt x="360" y="3327"/>
                    <a:pt x="360" y="3357"/>
                    <a:pt x="360" y="3357"/>
                  </a:cubicBezTo>
                  <a:cubicBezTo>
                    <a:pt x="360" y="3357"/>
                    <a:pt x="360" y="3357"/>
                    <a:pt x="360" y="3387"/>
                  </a:cubicBezTo>
                  <a:cubicBezTo>
                    <a:pt x="300" y="3477"/>
                    <a:pt x="270" y="3597"/>
                    <a:pt x="240" y="3687"/>
                  </a:cubicBezTo>
                  <a:lnTo>
                    <a:pt x="719" y="3837"/>
                  </a:lnTo>
                  <a:cubicBezTo>
                    <a:pt x="869" y="3417"/>
                    <a:pt x="1049" y="2997"/>
                    <a:pt x="1319" y="2608"/>
                  </a:cubicBezTo>
                  <a:lnTo>
                    <a:pt x="899" y="2338"/>
                  </a:lnTo>
                  <a:close/>
                  <a:moveTo>
                    <a:pt x="40945" y="3027"/>
                  </a:moveTo>
                  <a:lnTo>
                    <a:pt x="40495" y="3237"/>
                  </a:lnTo>
                  <a:cubicBezTo>
                    <a:pt x="40675" y="3657"/>
                    <a:pt x="40825" y="4076"/>
                    <a:pt x="40885" y="4526"/>
                  </a:cubicBezTo>
                  <a:lnTo>
                    <a:pt x="41394" y="4436"/>
                  </a:lnTo>
                  <a:cubicBezTo>
                    <a:pt x="41304" y="3957"/>
                    <a:pt x="41155" y="3477"/>
                    <a:pt x="40945" y="3027"/>
                  </a:cubicBezTo>
                  <a:close/>
                  <a:moveTo>
                    <a:pt x="0" y="5156"/>
                  </a:moveTo>
                  <a:cubicBezTo>
                    <a:pt x="0" y="5186"/>
                    <a:pt x="0" y="5216"/>
                    <a:pt x="0" y="5245"/>
                  </a:cubicBezTo>
                  <a:lnTo>
                    <a:pt x="0" y="5275"/>
                  </a:lnTo>
                  <a:lnTo>
                    <a:pt x="0" y="6654"/>
                  </a:lnTo>
                  <a:lnTo>
                    <a:pt x="510" y="6654"/>
                  </a:lnTo>
                  <a:lnTo>
                    <a:pt x="510" y="5275"/>
                  </a:lnTo>
                  <a:lnTo>
                    <a:pt x="510" y="5186"/>
                  </a:lnTo>
                  <a:lnTo>
                    <a:pt x="0" y="5156"/>
                  </a:lnTo>
                  <a:close/>
                  <a:moveTo>
                    <a:pt x="40945" y="5965"/>
                  </a:moveTo>
                  <a:lnTo>
                    <a:pt x="40945" y="7464"/>
                  </a:lnTo>
                  <a:lnTo>
                    <a:pt x="41454" y="7464"/>
                  </a:lnTo>
                  <a:lnTo>
                    <a:pt x="41454" y="5965"/>
                  </a:lnTo>
                  <a:close/>
                  <a:moveTo>
                    <a:pt x="0" y="8183"/>
                  </a:moveTo>
                  <a:lnTo>
                    <a:pt x="0" y="9682"/>
                  </a:lnTo>
                  <a:lnTo>
                    <a:pt x="510" y="9682"/>
                  </a:lnTo>
                  <a:lnTo>
                    <a:pt x="510" y="8183"/>
                  </a:lnTo>
                  <a:close/>
                  <a:moveTo>
                    <a:pt x="40945" y="8962"/>
                  </a:moveTo>
                  <a:lnTo>
                    <a:pt x="40945" y="10461"/>
                  </a:lnTo>
                  <a:lnTo>
                    <a:pt x="41454" y="10461"/>
                  </a:lnTo>
                  <a:lnTo>
                    <a:pt x="41454" y="8962"/>
                  </a:lnTo>
                  <a:close/>
                  <a:moveTo>
                    <a:pt x="0" y="11180"/>
                  </a:moveTo>
                  <a:lnTo>
                    <a:pt x="0" y="12679"/>
                  </a:lnTo>
                  <a:lnTo>
                    <a:pt x="510" y="12679"/>
                  </a:lnTo>
                  <a:lnTo>
                    <a:pt x="510" y="11180"/>
                  </a:lnTo>
                  <a:close/>
                  <a:moveTo>
                    <a:pt x="40945" y="11960"/>
                  </a:moveTo>
                  <a:lnTo>
                    <a:pt x="40945" y="13458"/>
                  </a:lnTo>
                  <a:lnTo>
                    <a:pt x="41454" y="13458"/>
                  </a:lnTo>
                  <a:lnTo>
                    <a:pt x="41454" y="11960"/>
                  </a:lnTo>
                  <a:close/>
                  <a:moveTo>
                    <a:pt x="0" y="14178"/>
                  </a:moveTo>
                  <a:lnTo>
                    <a:pt x="0" y="15677"/>
                  </a:lnTo>
                  <a:lnTo>
                    <a:pt x="510" y="15677"/>
                  </a:lnTo>
                  <a:lnTo>
                    <a:pt x="510" y="14178"/>
                  </a:lnTo>
                  <a:close/>
                  <a:moveTo>
                    <a:pt x="40945" y="14957"/>
                  </a:moveTo>
                  <a:lnTo>
                    <a:pt x="40945" y="16456"/>
                  </a:lnTo>
                  <a:lnTo>
                    <a:pt x="41454" y="16456"/>
                  </a:lnTo>
                  <a:lnTo>
                    <a:pt x="41454" y="14957"/>
                  </a:lnTo>
                  <a:close/>
                  <a:moveTo>
                    <a:pt x="0" y="17175"/>
                  </a:moveTo>
                  <a:lnTo>
                    <a:pt x="0" y="18704"/>
                  </a:lnTo>
                  <a:lnTo>
                    <a:pt x="510" y="18704"/>
                  </a:lnTo>
                  <a:lnTo>
                    <a:pt x="510" y="17175"/>
                  </a:lnTo>
                  <a:close/>
                  <a:moveTo>
                    <a:pt x="40945" y="17985"/>
                  </a:moveTo>
                  <a:lnTo>
                    <a:pt x="40945" y="19483"/>
                  </a:lnTo>
                  <a:lnTo>
                    <a:pt x="41454" y="19483"/>
                  </a:lnTo>
                  <a:lnTo>
                    <a:pt x="41454" y="17985"/>
                  </a:lnTo>
                  <a:close/>
                  <a:moveTo>
                    <a:pt x="0" y="20203"/>
                  </a:moveTo>
                  <a:lnTo>
                    <a:pt x="0" y="21701"/>
                  </a:lnTo>
                  <a:lnTo>
                    <a:pt x="510" y="21701"/>
                  </a:lnTo>
                  <a:lnTo>
                    <a:pt x="510" y="20203"/>
                  </a:lnTo>
                  <a:close/>
                  <a:moveTo>
                    <a:pt x="40945" y="20982"/>
                  </a:moveTo>
                  <a:lnTo>
                    <a:pt x="40945" y="22481"/>
                  </a:lnTo>
                  <a:lnTo>
                    <a:pt x="41454" y="22481"/>
                  </a:lnTo>
                  <a:lnTo>
                    <a:pt x="41454" y="20982"/>
                  </a:lnTo>
                  <a:close/>
                  <a:moveTo>
                    <a:pt x="0" y="23200"/>
                  </a:moveTo>
                  <a:lnTo>
                    <a:pt x="0" y="24699"/>
                  </a:lnTo>
                  <a:lnTo>
                    <a:pt x="510" y="24699"/>
                  </a:lnTo>
                  <a:lnTo>
                    <a:pt x="510" y="23200"/>
                  </a:lnTo>
                  <a:close/>
                  <a:moveTo>
                    <a:pt x="40945" y="23979"/>
                  </a:moveTo>
                  <a:lnTo>
                    <a:pt x="40945" y="25478"/>
                  </a:lnTo>
                  <a:lnTo>
                    <a:pt x="41454" y="25478"/>
                  </a:lnTo>
                  <a:lnTo>
                    <a:pt x="41454" y="23979"/>
                  </a:lnTo>
                  <a:close/>
                  <a:moveTo>
                    <a:pt x="0" y="26197"/>
                  </a:moveTo>
                  <a:lnTo>
                    <a:pt x="0" y="27696"/>
                  </a:lnTo>
                  <a:lnTo>
                    <a:pt x="510" y="27696"/>
                  </a:lnTo>
                  <a:lnTo>
                    <a:pt x="510" y="26197"/>
                  </a:lnTo>
                  <a:close/>
                  <a:moveTo>
                    <a:pt x="40945" y="26977"/>
                  </a:moveTo>
                  <a:lnTo>
                    <a:pt x="40945" y="28506"/>
                  </a:lnTo>
                  <a:lnTo>
                    <a:pt x="41454" y="28506"/>
                  </a:lnTo>
                  <a:lnTo>
                    <a:pt x="41454" y="26977"/>
                  </a:lnTo>
                  <a:close/>
                  <a:moveTo>
                    <a:pt x="0" y="29195"/>
                  </a:moveTo>
                  <a:lnTo>
                    <a:pt x="0" y="30724"/>
                  </a:lnTo>
                  <a:lnTo>
                    <a:pt x="510" y="30724"/>
                  </a:lnTo>
                  <a:lnTo>
                    <a:pt x="510" y="29195"/>
                  </a:lnTo>
                  <a:close/>
                  <a:moveTo>
                    <a:pt x="40945" y="30004"/>
                  </a:moveTo>
                  <a:lnTo>
                    <a:pt x="40945" y="31503"/>
                  </a:lnTo>
                  <a:lnTo>
                    <a:pt x="41454" y="31503"/>
                  </a:lnTo>
                  <a:lnTo>
                    <a:pt x="41454" y="30004"/>
                  </a:lnTo>
                  <a:close/>
                  <a:moveTo>
                    <a:pt x="0" y="32222"/>
                  </a:moveTo>
                  <a:lnTo>
                    <a:pt x="0" y="33721"/>
                  </a:lnTo>
                  <a:lnTo>
                    <a:pt x="510" y="33721"/>
                  </a:lnTo>
                  <a:lnTo>
                    <a:pt x="510" y="32222"/>
                  </a:lnTo>
                  <a:close/>
                  <a:moveTo>
                    <a:pt x="40945" y="33002"/>
                  </a:moveTo>
                  <a:lnTo>
                    <a:pt x="40945" y="34500"/>
                  </a:lnTo>
                  <a:lnTo>
                    <a:pt x="41454" y="34500"/>
                  </a:lnTo>
                  <a:lnTo>
                    <a:pt x="41454" y="33002"/>
                  </a:lnTo>
                  <a:close/>
                  <a:moveTo>
                    <a:pt x="0" y="35220"/>
                  </a:moveTo>
                  <a:lnTo>
                    <a:pt x="0" y="36718"/>
                  </a:lnTo>
                  <a:lnTo>
                    <a:pt x="510" y="36718"/>
                  </a:lnTo>
                  <a:lnTo>
                    <a:pt x="510" y="35220"/>
                  </a:lnTo>
                  <a:close/>
                  <a:moveTo>
                    <a:pt x="40945" y="35999"/>
                  </a:moveTo>
                  <a:lnTo>
                    <a:pt x="40945" y="37498"/>
                  </a:lnTo>
                  <a:lnTo>
                    <a:pt x="41454" y="37498"/>
                  </a:lnTo>
                  <a:lnTo>
                    <a:pt x="41454" y="35999"/>
                  </a:lnTo>
                  <a:close/>
                  <a:moveTo>
                    <a:pt x="0" y="38217"/>
                  </a:moveTo>
                  <a:lnTo>
                    <a:pt x="0" y="39716"/>
                  </a:lnTo>
                  <a:lnTo>
                    <a:pt x="510" y="39716"/>
                  </a:lnTo>
                  <a:lnTo>
                    <a:pt x="510" y="38217"/>
                  </a:lnTo>
                  <a:close/>
                  <a:moveTo>
                    <a:pt x="40945" y="38997"/>
                  </a:moveTo>
                  <a:lnTo>
                    <a:pt x="40945" y="40525"/>
                  </a:lnTo>
                  <a:lnTo>
                    <a:pt x="41454" y="40525"/>
                  </a:lnTo>
                  <a:lnTo>
                    <a:pt x="41454" y="38997"/>
                  </a:lnTo>
                  <a:close/>
                  <a:moveTo>
                    <a:pt x="0" y="41245"/>
                  </a:moveTo>
                  <a:lnTo>
                    <a:pt x="0" y="42743"/>
                  </a:lnTo>
                  <a:lnTo>
                    <a:pt x="510" y="42743"/>
                  </a:lnTo>
                  <a:lnTo>
                    <a:pt x="510" y="41245"/>
                  </a:lnTo>
                  <a:close/>
                  <a:moveTo>
                    <a:pt x="40945" y="42024"/>
                  </a:moveTo>
                  <a:lnTo>
                    <a:pt x="40945" y="43523"/>
                  </a:lnTo>
                  <a:lnTo>
                    <a:pt x="41454" y="43523"/>
                  </a:lnTo>
                  <a:lnTo>
                    <a:pt x="41454" y="42024"/>
                  </a:lnTo>
                  <a:close/>
                  <a:moveTo>
                    <a:pt x="0" y="44242"/>
                  </a:moveTo>
                  <a:lnTo>
                    <a:pt x="0" y="45741"/>
                  </a:lnTo>
                  <a:lnTo>
                    <a:pt x="510" y="45741"/>
                  </a:lnTo>
                  <a:lnTo>
                    <a:pt x="510" y="44242"/>
                  </a:lnTo>
                  <a:close/>
                  <a:moveTo>
                    <a:pt x="40945" y="45021"/>
                  </a:moveTo>
                  <a:lnTo>
                    <a:pt x="40945" y="46520"/>
                  </a:lnTo>
                  <a:lnTo>
                    <a:pt x="41454" y="46520"/>
                  </a:lnTo>
                  <a:lnTo>
                    <a:pt x="41454" y="45021"/>
                  </a:lnTo>
                  <a:close/>
                  <a:moveTo>
                    <a:pt x="0" y="47239"/>
                  </a:moveTo>
                  <a:lnTo>
                    <a:pt x="0" y="48738"/>
                  </a:lnTo>
                  <a:lnTo>
                    <a:pt x="510" y="48738"/>
                  </a:lnTo>
                  <a:lnTo>
                    <a:pt x="510" y="47239"/>
                  </a:lnTo>
                  <a:close/>
                  <a:moveTo>
                    <a:pt x="40945" y="48019"/>
                  </a:moveTo>
                  <a:lnTo>
                    <a:pt x="40945" y="49517"/>
                  </a:lnTo>
                  <a:lnTo>
                    <a:pt x="41454" y="49517"/>
                  </a:lnTo>
                  <a:lnTo>
                    <a:pt x="41454" y="48019"/>
                  </a:lnTo>
                  <a:close/>
                  <a:moveTo>
                    <a:pt x="0" y="50237"/>
                  </a:moveTo>
                  <a:lnTo>
                    <a:pt x="0" y="51736"/>
                  </a:lnTo>
                  <a:lnTo>
                    <a:pt x="510" y="51736"/>
                  </a:lnTo>
                  <a:lnTo>
                    <a:pt x="510" y="50237"/>
                  </a:lnTo>
                  <a:close/>
                  <a:moveTo>
                    <a:pt x="40945" y="51046"/>
                  </a:moveTo>
                  <a:lnTo>
                    <a:pt x="40945" y="52545"/>
                  </a:lnTo>
                  <a:lnTo>
                    <a:pt x="41454" y="52545"/>
                  </a:lnTo>
                  <a:lnTo>
                    <a:pt x="41454" y="51046"/>
                  </a:lnTo>
                  <a:close/>
                  <a:moveTo>
                    <a:pt x="0" y="53264"/>
                  </a:moveTo>
                  <a:lnTo>
                    <a:pt x="0" y="54703"/>
                  </a:lnTo>
                  <a:cubicBezTo>
                    <a:pt x="0" y="54733"/>
                    <a:pt x="0" y="54733"/>
                    <a:pt x="0" y="54763"/>
                  </a:cubicBezTo>
                  <a:lnTo>
                    <a:pt x="510" y="54763"/>
                  </a:lnTo>
                  <a:lnTo>
                    <a:pt x="510" y="54703"/>
                  </a:lnTo>
                  <a:lnTo>
                    <a:pt x="510" y="53264"/>
                  </a:lnTo>
                  <a:close/>
                  <a:moveTo>
                    <a:pt x="40945" y="54044"/>
                  </a:moveTo>
                  <a:lnTo>
                    <a:pt x="40945" y="54703"/>
                  </a:lnTo>
                  <a:cubicBezTo>
                    <a:pt x="40945" y="54943"/>
                    <a:pt x="40915" y="55213"/>
                    <a:pt x="40885" y="55452"/>
                  </a:cubicBezTo>
                  <a:lnTo>
                    <a:pt x="41394" y="55542"/>
                  </a:lnTo>
                  <a:cubicBezTo>
                    <a:pt x="41394" y="55512"/>
                    <a:pt x="41394" y="55452"/>
                    <a:pt x="41394" y="55422"/>
                  </a:cubicBezTo>
                  <a:cubicBezTo>
                    <a:pt x="41394" y="55422"/>
                    <a:pt x="41394" y="55422"/>
                    <a:pt x="41394" y="55392"/>
                  </a:cubicBezTo>
                  <a:cubicBezTo>
                    <a:pt x="41394" y="55392"/>
                    <a:pt x="41394" y="55392"/>
                    <a:pt x="41394" y="55362"/>
                  </a:cubicBezTo>
                  <a:cubicBezTo>
                    <a:pt x="41394" y="55362"/>
                    <a:pt x="41394" y="55332"/>
                    <a:pt x="41394" y="55332"/>
                  </a:cubicBezTo>
                  <a:lnTo>
                    <a:pt x="41424" y="55332"/>
                  </a:lnTo>
                  <a:cubicBezTo>
                    <a:pt x="41424" y="55183"/>
                    <a:pt x="41424" y="55033"/>
                    <a:pt x="41454" y="54883"/>
                  </a:cubicBezTo>
                  <a:cubicBezTo>
                    <a:pt x="41454" y="54883"/>
                    <a:pt x="41454" y="54853"/>
                    <a:pt x="41454" y="54853"/>
                  </a:cubicBezTo>
                  <a:cubicBezTo>
                    <a:pt x="41454" y="54823"/>
                    <a:pt x="41454" y="54823"/>
                    <a:pt x="41454" y="54823"/>
                  </a:cubicBezTo>
                  <a:lnTo>
                    <a:pt x="41454" y="54793"/>
                  </a:lnTo>
                  <a:lnTo>
                    <a:pt x="41454" y="54763"/>
                  </a:lnTo>
                  <a:lnTo>
                    <a:pt x="41454" y="54733"/>
                  </a:lnTo>
                  <a:lnTo>
                    <a:pt x="41454" y="54703"/>
                  </a:lnTo>
                  <a:lnTo>
                    <a:pt x="41454" y="54044"/>
                  </a:lnTo>
                  <a:close/>
                  <a:moveTo>
                    <a:pt x="689" y="56082"/>
                  </a:moveTo>
                  <a:lnTo>
                    <a:pt x="240" y="56232"/>
                  </a:lnTo>
                  <a:cubicBezTo>
                    <a:pt x="300" y="56442"/>
                    <a:pt x="360" y="56621"/>
                    <a:pt x="450" y="56801"/>
                  </a:cubicBezTo>
                  <a:cubicBezTo>
                    <a:pt x="450" y="56831"/>
                    <a:pt x="450" y="56831"/>
                    <a:pt x="450" y="56831"/>
                  </a:cubicBezTo>
                  <a:cubicBezTo>
                    <a:pt x="450" y="56831"/>
                    <a:pt x="450" y="56831"/>
                    <a:pt x="450" y="56861"/>
                  </a:cubicBezTo>
                  <a:lnTo>
                    <a:pt x="480" y="56861"/>
                  </a:lnTo>
                  <a:cubicBezTo>
                    <a:pt x="480" y="56861"/>
                    <a:pt x="480" y="56891"/>
                    <a:pt x="480" y="56891"/>
                  </a:cubicBezTo>
                  <a:cubicBezTo>
                    <a:pt x="480" y="56891"/>
                    <a:pt x="480" y="56891"/>
                    <a:pt x="480" y="56921"/>
                  </a:cubicBezTo>
                  <a:cubicBezTo>
                    <a:pt x="510" y="56951"/>
                    <a:pt x="510" y="56951"/>
                    <a:pt x="510" y="56951"/>
                  </a:cubicBezTo>
                  <a:cubicBezTo>
                    <a:pt x="510" y="56951"/>
                    <a:pt x="510" y="56951"/>
                    <a:pt x="510" y="56981"/>
                  </a:cubicBezTo>
                  <a:cubicBezTo>
                    <a:pt x="599" y="57191"/>
                    <a:pt x="719" y="57401"/>
                    <a:pt x="869" y="57581"/>
                  </a:cubicBezTo>
                  <a:lnTo>
                    <a:pt x="1289" y="57311"/>
                  </a:lnTo>
                  <a:cubicBezTo>
                    <a:pt x="1019" y="56951"/>
                    <a:pt x="839" y="56531"/>
                    <a:pt x="689" y="56082"/>
                  </a:cubicBezTo>
                  <a:close/>
                  <a:moveTo>
                    <a:pt x="40495" y="56741"/>
                  </a:moveTo>
                  <a:cubicBezTo>
                    <a:pt x="40285" y="57161"/>
                    <a:pt x="40046" y="57551"/>
                    <a:pt x="39746" y="57880"/>
                  </a:cubicBezTo>
                  <a:lnTo>
                    <a:pt x="40105" y="58210"/>
                  </a:lnTo>
                  <a:cubicBezTo>
                    <a:pt x="40375" y="57910"/>
                    <a:pt x="40615" y="57551"/>
                    <a:pt x="40825" y="57191"/>
                  </a:cubicBezTo>
                  <a:cubicBezTo>
                    <a:pt x="40825" y="57161"/>
                    <a:pt x="40825" y="57161"/>
                    <a:pt x="40825" y="57161"/>
                  </a:cubicBezTo>
                  <a:lnTo>
                    <a:pt x="40855" y="57161"/>
                  </a:lnTo>
                  <a:cubicBezTo>
                    <a:pt x="40855" y="57161"/>
                    <a:pt x="40855" y="57131"/>
                    <a:pt x="40855" y="57131"/>
                  </a:cubicBezTo>
                  <a:cubicBezTo>
                    <a:pt x="40855" y="57131"/>
                    <a:pt x="40855" y="57131"/>
                    <a:pt x="40855" y="57101"/>
                  </a:cubicBezTo>
                  <a:lnTo>
                    <a:pt x="40885" y="57101"/>
                  </a:lnTo>
                  <a:cubicBezTo>
                    <a:pt x="40885" y="57101"/>
                    <a:pt x="40885" y="57071"/>
                    <a:pt x="40885" y="57071"/>
                  </a:cubicBezTo>
                  <a:cubicBezTo>
                    <a:pt x="40885" y="57071"/>
                    <a:pt x="40885" y="57071"/>
                    <a:pt x="40885" y="57041"/>
                  </a:cubicBezTo>
                  <a:lnTo>
                    <a:pt x="40915" y="57041"/>
                  </a:lnTo>
                  <a:cubicBezTo>
                    <a:pt x="40915" y="57011"/>
                    <a:pt x="40915" y="57011"/>
                    <a:pt x="40915" y="57011"/>
                  </a:cubicBezTo>
                  <a:cubicBezTo>
                    <a:pt x="40915" y="57011"/>
                    <a:pt x="40915" y="56981"/>
                    <a:pt x="40915" y="56981"/>
                  </a:cubicBezTo>
                  <a:lnTo>
                    <a:pt x="40945" y="56981"/>
                  </a:lnTo>
                  <a:lnTo>
                    <a:pt x="40495" y="56741"/>
                  </a:lnTo>
                  <a:close/>
                  <a:moveTo>
                    <a:pt x="2188" y="58330"/>
                  </a:moveTo>
                  <a:lnTo>
                    <a:pt x="1858" y="58720"/>
                  </a:lnTo>
                  <a:cubicBezTo>
                    <a:pt x="1858" y="58720"/>
                    <a:pt x="1858" y="58720"/>
                    <a:pt x="1858" y="58750"/>
                  </a:cubicBezTo>
                  <a:lnTo>
                    <a:pt x="1918" y="58750"/>
                  </a:lnTo>
                  <a:cubicBezTo>
                    <a:pt x="1918" y="58750"/>
                    <a:pt x="1918" y="58780"/>
                    <a:pt x="1918" y="58780"/>
                  </a:cubicBezTo>
                  <a:lnTo>
                    <a:pt x="1948" y="58780"/>
                  </a:lnTo>
                  <a:cubicBezTo>
                    <a:pt x="1948" y="58809"/>
                    <a:pt x="1948" y="58809"/>
                    <a:pt x="1948" y="58809"/>
                  </a:cubicBezTo>
                  <a:lnTo>
                    <a:pt x="1978" y="58809"/>
                  </a:lnTo>
                  <a:cubicBezTo>
                    <a:pt x="2188" y="58989"/>
                    <a:pt x="2458" y="59169"/>
                    <a:pt x="2698" y="59319"/>
                  </a:cubicBezTo>
                  <a:lnTo>
                    <a:pt x="2758" y="59319"/>
                  </a:lnTo>
                  <a:cubicBezTo>
                    <a:pt x="2758" y="59349"/>
                    <a:pt x="2758" y="59349"/>
                    <a:pt x="2758" y="59349"/>
                  </a:cubicBezTo>
                  <a:lnTo>
                    <a:pt x="2788" y="59349"/>
                  </a:lnTo>
                  <a:cubicBezTo>
                    <a:pt x="2788" y="59349"/>
                    <a:pt x="2788" y="59349"/>
                    <a:pt x="2788" y="59379"/>
                  </a:cubicBezTo>
                  <a:lnTo>
                    <a:pt x="2818" y="59379"/>
                  </a:lnTo>
                  <a:cubicBezTo>
                    <a:pt x="2907" y="59439"/>
                    <a:pt x="3027" y="59469"/>
                    <a:pt x="3117" y="59529"/>
                  </a:cubicBezTo>
                  <a:lnTo>
                    <a:pt x="3327" y="59049"/>
                  </a:lnTo>
                  <a:cubicBezTo>
                    <a:pt x="2907" y="58869"/>
                    <a:pt x="2518" y="58630"/>
                    <a:pt x="2188" y="58330"/>
                  </a:cubicBezTo>
                  <a:close/>
                  <a:moveTo>
                    <a:pt x="38697" y="58750"/>
                  </a:moveTo>
                  <a:cubicBezTo>
                    <a:pt x="38307" y="58989"/>
                    <a:pt x="37887" y="59169"/>
                    <a:pt x="37468" y="59319"/>
                  </a:cubicBezTo>
                  <a:lnTo>
                    <a:pt x="37588" y="59799"/>
                  </a:lnTo>
                  <a:cubicBezTo>
                    <a:pt x="37648" y="59769"/>
                    <a:pt x="37708" y="59739"/>
                    <a:pt x="37797" y="59739"/>
                  </a:cubicBezTo>
                  <a:cubicBezTo>
                    <a:pt x="37797" y="59739"/>
                    <a:pt x="37797" y="59709"/>
                    <a:pt x="37797" y="59709"/>
                  </a:cubicBezTo>
                  <a:lnTo>
                    <a:pt x="37887" y="59709"/>
                  </a:lnTo>
                  <a:cubicBezTo>
                    <a:pt x="37887" y="59709"/>
                    <a:pt x="37887" y="59709"/>
                    <a:pt x="37887" y="59679"/>
                  </a:cubicBezTo>
                  <a:lnTo>
                    <a:pt x="37917" y="59679"/>
                  </a:lnTo>
                  <a:cubicBezTo>
                    <a:pt x="38277" y="59559"/>
                    <a:pt x="38637" y="59379"/>
                    <a:pt x="38966" y="59169"/>
                  </a:cubicBezTo>
                  <a:lnTo>
                    <a:pt x="38697" y="58750"/>
                  </a:lnTo>
                  <a:close/>
                  <a:moveTo>
                    <a:pt x="4616" y="59439"/>
                  </a:moveTo>
                  <a:lnTo>
                    <a:pt x="4556" y="59919"/>
                  </a:lnTo>
                  <a:cubicBezTo>
                    <a:pt x="4676" y="59949"/>
                    <a:pt x="4826" y="59949"/>
                    <a:pt x="4946" y="59978"/>
                  </a:cubicBezTo>
                  <a:lnTo>
                    <a:pt x="6055" y="59978"/>
                  </a:lnTo>
                  <a:lnTo>
                    <a:pt x="6055" y="59469"/>
                  </a:lnTo>
                  <a:lnTo>
                    <a:pt x="5275" y="59469"/>
                  </a:lnTo>
                  <a:cubicBezTo>
                    <a:pt x="5066" y="59469"/>
                    <a:pt x="4826" y="59469"/>
                    <a:pt x="4616" y="59439"/>
                  </a:cubicBezTo>
                  <a:close/>
                  <a:moveTo>
                    <a:pt x="7553" y="59469"/>
                  </a:moveTo>
                  <a:lnTo>
                    <a:pt x="7553" y="59978"/>
                  </a:lnTo>
                  <a:lnTo>
                    <a:pt x="9052" y="59978"/>
                  </a:lnTo>
                  <a:lnTo>
                    <a:pt x="9052" y="59469"/>
                  </a:lnTo>
                  <a:close/>
                  <a:moveTo>
                    <a:pt x="10551" y="59469"/>
                  </a:moveTo>
                  <a:lnTo>
                    <a:pt x="10551" y="59978"/>
                  </a:lnTo>
                  <a:lnTo>
                    <a:pt x="12080" y="59978"/>
                  </a:lnTo>
                  <a:lnTo>
                    <a:pt x="12080" y="59469"/>
                  </a:lnTo>
                  <a:close/>
                  <a:moveTo>
                    <a:pt x="13578" y="59469"/>
                  </a:moveTo>
                  <a:lnTo>
                    <a:pt x="13578" y="59978"/>
                  </a:lnTo>
                  <a:lnTo>
                    <a:pt x="15077" y="59978"/>
                  </a:lnTo>
                  <a:lnTo>
                    <a:pt x="15077" y="59469"/>
                  </a:lnTo>
                  <a:close/>
                  <a:moveTo>
                    <a:pt x="16576" y="59469"/>
                  </a:moveTo>
                  <a:lnTo>
                    <a:pt x="16576" y="59978"/>
                  </a:lnTo>
                  <a:lnTo>
                    <a:pt x="18074" y="59978"/>
                  </a:lnTo>
                  <a:lnTo>
                    <a:pt x="18074" y="59469"/>
                  </a:lnTo>
                  <a:close/>
                  <a:moveTo>
                    <a:pt x="19573" y="59469"/>
                  </a:moveTo>
                  <a:lnTo>
                    <a:pt x="19573" y="59978"/>
                  </a:lnTo>
                  <a:lnTo>
                    <a:pt x="21072" y="59978"/>
                  </a:lnTo>
                  <a:lnTo>
                    <a:pt x="21072" y="59469"/>
                  </a:lnTo>
                  <a:close/>
                  <a:moveTo>
                    <a:pt x="22571" y="59469"/>
                  </a:moveTo>
                  <a:lnTo>
                    <a:pt x="22571" y="59978"/>
                  </a:lnTo>
                  <a:lnTo>
                    <a:pt x="24099" y="59978"/>
                  </a:lnTo>
                  <a:lnTo>
                    <a:pt x="24099" y="59469"/>
                  </a:lnTo>
                  <a:close/>
                  <a:moveTo>
                    <a:pt x="25598" y="59469"/>
                  </a:moveTo>
                  <a:lnTo>
                    <a:pt x="25598" y="59978"/>
                  </a:lnTo>
                  <a:lnTo>
                    <a:pt x="27097" y="59978"/>
                  </a:lnTo>
                  <a:lnTo>
                    <a:pt x="27097" y="59469"/>
                  </a:lnTo>
                  <a:close/>
                  <a:moveTo>
                    <a:pt x="28595" y="59469"/>
                  </a:moveTo>
                  <a:lnTo>
                    <a:pt x="28595" y="59978"/>
                  </a:lnTo>
                  <a:lnTo>
                    <a:pt x="30094" y="59978"/>
                  </a:lnTo>
                  <a:lnTo>
                    <a:pt x="30094" y="59469"/>
                  </a:lnTo>
                  <a:close/>
                  <a:moveTo>
                    <a:pt x="31593" y="59469"/>
                  </a:moveTo>
                  <a:lnTo>
                    <a:pt x="31593" y="59978"/>
                  </a:lnTo>
                  <a:lnTo>
                    <a:pt x="33092" y="59978"/>
                  </a:lnTo>
                  <a:lnTo>
                    <a:pt x="33092" y="59469"/>
                  </a:lnTo>
                  <a:close/>
                  <a:moveTo>
                    <a:pt x="34620" y="59469"/>
                  </a:moveTo>
                  <a:lnTo>
                    <a:pt x="34620" y="59978"/>
                  </a:lnTo>
                  <a:lnTo>
                    <a:pt x="36119" y="59978"/>
                  </a:lnTo>
                  <a:lnTo>
                    <a:pt x="36119" y="5946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sp>
          <p:nvSpPr>
            <p:cNvPr id="218" name="Google Shape;2513;p34">
              <a:extLst>
                <a:ext uri="{FF2B5EF4-FFF2-40B4-BE49-F238E27FC236}">
                  <a16:creationId xmlns:a16="http://schemas.microsoft.com/office/drawing/2014/main" id="{00EED636-35AB-AD76-0A4B-42AC80EFD93A}"/>
                </a:ext>
              </a:extLst>
            </p:cNvPr>
            <p:cNvSpPr/>
            <p:nvPr/>
          </p:nvSpPr>
          <p:spPr>
            <a:xfrm>
              <a:off x="1539709" y="2377215"/>
              <a:ext cx="939955" cy="31"/>
            </a:xfrm>
            <a:custGeom>
              <a:avLst/>
              <a:gdLst/>
              <a:ahLst/>
              <a:cxnLst/>
              <a:rect l="l" t="t" r="r" b="b"/>
              <a:pathLst>
                <a:path w="29736" h="1" fill="none" extrusionOk="0">
                  <a:moveTo>
                    <a:pt x="1" y="0"/>
                  </a:moveTo>
                  <a:lnTo>
                    <a:pt x="29735" y="0"/>
                  </a:lnTo>
                </a:path>
              </a:pathLst>
            </a:custGeom>
            <a:noFill/>
            <a:ln w="12750" cap="flat" cmpd="sng">
              <a:solidFill>
                <a:srgbClr val="595959"/>
              </a:solidFill>
              <a:prstDash val="solid"/>
              <a:miter lim="299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HEA Grapalat" panose="02000506050000020003" pitchFamily="50" charset="0"/>
              </a:endParaRPr>
            </a:p>
          </p:txBody>
        </p:sp>
        <p:grpSp>
          <p:nvGrpSpPr>
            <p:cNvPr id="219" name="Google Shape;2514;p34">
              <a:extLst>
                <a:ext uri="{FF2B5EF4-FFF2-40B4-BE49-F238E27FC236}">
                  <a16:creationId xmlns:a16="http://schemas.microsoft.com/office/drawing/2014/main" id="{595A11D1-1396-AF31-0FE0-93A341D86F48}"/>
                </a:ext>
              </a:extLst>
            </p:cNvPr>
            <p:cNvGrpSpPr/>
            <p:nvPr/>
          </p:nvGrpSpPr>
          <p:grpSpPr>
            <a:xfrm>
              <a:off x="1478807" y="2519073"/>
              <a:ext cx="1236391" cy="238555"/>
              <a:chOff x="1478807" y="2515573"/>
              <a:chExt cx="1236391" cy="238555"/>
            </a:xfrm>
          </p:grpSpPr>
          <p:sp>
            <p:nvSpPr>
              <p:cNvPr id="220" name="Google Shape;2515;p34">
                <a:extLst>
                  <a:ext uri="{FF2B5EF4-FFF2-40B4-BE49-F238E27FC236}">
                    <a16:creationId xmlns:a16="http://schemas.microsoft.com/office/drawing/2014/main" id="{15FF0E34-3769-2E67-3AEA-0F803C808CA2}"/>
                  </a:ext>
                </a:extLst>
              </p:cNvPr>
              <p:cNvSpPr txBox="1"/>
              <p:nvPr/>
            </p:nvSpPr>
            <p:spPr>
              <a:xfrm>
                <a:off x="1478807" y="2543063"/>
                <a:ext cx="268009" cy="2110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I</a:t>
                </a:r>
                <a:endParaRPr sz="10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  <p:sp>
            <p:nvSpPr>
              <p:cNvPr id="221" name="Google Shape;2516;p34">
                <a:extLst>
                  <a:ext uri="{FF2B5EF4-FFF2-40B4-BE49-F238E27FC236}">
                    <a16:creationId xmlns:a16="http://schemas.microsoft.com/office/drawing/2014/main" id="{DB7A9C24-0DED-07D3-A712-9DCC97086CED}"/>
                  </a:ext>
                </a:extLst>
              </p:cNvPr>
              <p:cNvSpPr txBox="1"/>
              <p:nvPr/>
            </p:nvSpPr>
            <p:spPr>
              <a:xfrm>
                <a:off x="1718643" y="2515573"/>
                <a:ext cx="996555" cy="210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2.9</a:t>
                </a:r>
                <a:r>
                  <a:rPr lang="en-US" sz="105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 </a:t>
                </a:r>
                <a:r>
                  <a:rPr lang="hy-AM" sz="800" dirty="0">
                    <a:latin typeface="GHEA Grapalat" panose="02000506050000020003" pitchFamily="50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մլրդ</a:t>
                </a:r>
                <a:endParaRPr sz="800" dirty="0">
                  <a:latin typeface="GHEA Grapalat" panose="02000506050000020003" pitchFamily="50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</p:grpSp>
      <p:pic>
        <p:nvPicPr>
          <p:cNvPr id="301" name="Picture 2" descr="Hotel Icons - Free SVG &amp; PNG Hotel Images - Noun Project">
            <a:extLst>
              <a:ext uri="{FF2B5EF4-FFF2-40B4-BE49-F238E27FC236}">
                <a16:creationId xmlns:a16="http://schemas.microsoft.com/office/drawing/2014/main" id="{E72D1028-5940-E01F-E8A9-E8EED70DF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74" y="1142666"/>
            <a:ext cx="318564" cy="3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" name="Picture 2" descr="Hotel Icons - Free SVG &amp; PNG Hotel Images - Noun Project">
            <a:extLst>
              <a:ext uri="{FF2B5EF4-FFF2-40B4-BE49-F238E27FC236}">
                <a16:creationId xmlns:a16="http://schemas.microsoft.com/office/drawing/2014/main" id="{97C0C132-B60D-0EBB-91A1-A5A2A2AC3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13" y="3795408"/>
            <a:ext cx="318564" cy="3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" name="Google Shape;2622;p34">
            <a:extLst>
              <a:ext uri="{FF2B5EF4-FFF2-40B4-BE49-F238E27FC236}">
                <a16:creationId xmlns:a16="http://schemas.microsoft.com/office/drawing/2014/main" id="{E8DC0DE2-37C2-43A8-89F9-A22FBDB0249B}"/>
              </a:ext>
            </a:extLst>
          </p:cNvPr>
          <p:cNvSpPr/>
          <p:nvPr/>
        </p:nvSpPr>
        <p:spPr>
          <a:xfrm rot="5400000">
            <a:off x="5937196" y="3593074"/>
            <a:ext cx="171000" cy="15965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303" name="Google Shape;2626;p34">
            <a:extLst>
              <a:ext uri="{FF2B5EF4-FFF2-40B4-BE49-F238E27FC236}">
                <a16:creationId xmlns:a16="http://schemas.microsoft.com/office/drawing/2014/main" id="{33E01658-795B-4208-B5FA-528CA4690265}"/>
              </a:ext>
            </a:extLst>
          </p:cNvPr>
          <p:cNvSpPr/>
          <p:nvPr/>
        </p:nvSpPr>
        <p:spPr>
          <a:xfrm>
            <a:off x="5224402" y="4334368"/>
            <a:ext cx="9144" cy="11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304" name="Google Shape;2631;p34">
            <a:extLst>
              <a:ext uri="{FF2B5EF4-FFF2-40B4-BE49-F238E27FC236}">
                <a16:creationId xmlns:a16="http://schemas.microsoft.com/office/drawing/2014/main" id="{608C5416-FEEF-4DF6-A474-8BFC284D908D}"/>
              </a:ext>
            </a:extLst>
          </p:cNvPr>
          <p:cNvSpPr txBox="1"/>
          <p:nvPr/>
        </p:nvSpPr>
        <p:spPr>
          <a:xfrm>
            <a:off x="6862219" y="4264155"/>
            <a:ext cx="640667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2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&lt;</a:t>
            </a:r>
            <a:r>
              <a:rPr lang="hy-AM" sz="1200" dirty="0">
                <a:solidFill>
                  <a:schemeClr val="accent2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r>
              <a:rPr lang="en" sz="1200" dirty="0">
                <a:solidFill>
                  <a:schemeClr val="accent2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%</a:t>
            </a:r>
            <a:endParaRPr sz="1200" dirty="0">
              <a:solidFill>
                <a:schemeClr val="accent2"/>
              </a:solidFill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06" name="Google Shape;2630;p34">
            <a:extLst>
              <a:ext uri="{FF2B5EF4-FFF2-40B4-BE49-F238E27FC236}">
                <a16:creationId xmlns:a16="http://schemas.microsoft.com/office/drawing/2014/main" id="{6E088ED8-9E33-4C88-91B4-622F576620E5}"/>
              </a:ext>
            </a:extLst>
          </p:cNvPr>
          <p:cNvSpPr txBox="1"/>
          <p:nvPr/>
        </p:nvSpPr>
        <p:spPr>
          <a:xfrm>
            <a:off x="7212577" y="4182399"/>
            <a:ext cx="1921880" cy="55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900" dirty="0">
                <a:latin typeface="GHEA Grapalat" panose="02000506050000020003" pitchFamily="50" charset="0"/>
              </a:rPr>
              <a:t>N</a:t>
            </a:r>
            <a:r>
              <a:rPr lang="hy-AM" sz="900" dirty="0">
                <a:latin typeface="GHEA Grapalat" panose="02000506050000020003" pitchFamily="50" charset="0"/>
              </a:rPr>
              <a:t> «Վարձույթ և լիզինգ»</a:t>
            </a:r>
            <a:endParaRPr lang="en-US" sz="900" dirty="0">
              <a:latin typeface="GHEA Grapalat" panose="02000506050000020003" pitchFamily="50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pic>
        <p:nvPicPr>
          <p:cNvPr id="32" name="Picture 2" descr="Equipment Icons - Free SVG &amp; PNG Equipment Images - Noun Project">
            <a:extLst>
              <a:ext uri="{FF2B5EF4-FFF2-40B4-BE49-F238E27FC236}">
                <a16:creationId xmlns:a16="http://schemas.microsoft.com/office/drawing/2014/main" id="{41736E2A-1539-473F-BA7C-B96AC90CC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83" y="1157209"/>
            <a:ext cx="315905" cy="31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" name="Picture 2" descr="Equipment Icons - Free SVG &amp; PNG Equipment Images - Noun Project">
            <a:extLst>
              <a:ext uri="{FF2B5EF4-FFF2-40B4-BE49-F238E27FC236}">
                <a16:creationId xmlns:a16="http://schemas.microsoft.com/office/drawing/2014/main" id="{9412B04E-570B-4D3A-8564-4F7037AC8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721" y="4257292"/>
            <a:ext cx="315905" cy="31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" name="Google Shape;2622;p34">
            <a:extLst>
              <a:ext uri="{FF2B5EF4-FFF2-40B4-BE49-F238E27FC236}">
                <a16:creationId xmlns:a16="http://schemas.microsoft.com/office/drawing/2014/main" id="{DBBE7E6C-EB37-488B-9DFA-EFCEA67BCEF5}"/>
              </a:ext>
            </a:extLst>
          </p:cNvPr>
          <p:cNvSpPr/>
          <p:nvPr/>
        </p:nvSpPr>
        <p:spPr>
          <a:xfrm rot="5400000">
            <a:off x="1180063" y="3672968"/>
            <a:ext cx="171000" cy="15965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308" name="Google Shape;2626;p34">
            <a:extLst>
              <a:ext uri="{FF2B5EF4-FFF2-40B4-BE49-F238E27FC236}">
                <a16:creationId xmlns:a16="http://schemas.microsoft.com/office/drawing/2014/main" id="{473DB71A-E41A-4DD0-9C57-30C11DB9B66B}"/>
              </a:ext>
            </a:extLst>
          </p:cNvPr>
          <p:cNvSpPr/>
          <p:nvPr/>
        </p:nvSpPr>
        <p:spPr>
          <a:xfrm>
            <a:off x="467269" y="4414262"/>
            <a:ext cx="9144" cy="114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HEA Grapalat" panose="02000506050000020003" pitchFamily="50" charset="0"/>
            </a:endParaRPr>
          </a:p>
        </p:txBody>
      </p:sp>
      <p:sp>
        <p:nvSpPr>
          <p:cNvPr id="401" name="Google Shape;2631;p34">
            <a:extLst>
              <a:ext uri="{FF2B5EF4-FFF2-40B4-BE49-F238E27FC236}">
                <a16:creationId xmlns:a16="http://schemas.microsoft.com/office/drawing/2014/main" id="{2D218E35-2143-485E-A078-0074A5B0A551}"/>
              </a:ext>
            </a:extLst>
          </p:cNvPr>
          <p:cNvSpPr txBox="1"/>
          <p:nvPr/>
        </p:nvSpPr>
        <p:spPr>
          <a:xfrm>
            <a:off x="2105086" y="4344049"/>
            <a:ext cx="640667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2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&lt;</a:t>
            </a:r>
            <a:r>
              <a:rPr lang="hy-AM" sz="1200" dirty="0">
                <a:solidFill>
                  <a:schemeClr val="accent2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r>
              <a:rPr lang="en" sz="1200" dirty="0">
                <a:solidFill>
                  <a:schemeClr val="accent2"/>
                </a:solidFill>
                <a:latin typeface="GHEA Grapalat" panose="02000506050000020003" pitchFamily="50" charset="0"/>
                <a:ea typeface="Fira Sans Extra Condensed SemiBold"/>
                <a:cs typeface="Fira Sans Extra Condensed SemiBold"/>
                <a:sym typeface="Fira Sans Extra Condensed SemiBold"/>
              </a:rPr>
              <a:t>%</a:t>
            </a:r>
            <a:endParaRPr sz="1200" dirty="0">
              <a:solidFill>
                <a:schemeClr val="accent2"/>
              </a:solidFill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02" name="Google Shape;2630;p34">
            <a:extLst>
              <a:ext uri="{FF2B5EF4-FFF2-40B4-BE49-F238E27FC236}">
                <a16:creationId xmlns:a16="http://schemas.microsoft.com/office/drawing/2014/main" id="{6D64F744-34ED-427C-8BF3-6DE92BFBA70F}"/>
              </a:ext>
            </a:extLst>
          </p:cNvPr>
          <p:cNvSpPr txBox="1"/>
          <p:nvPr/>
        </p:nvSpPr>
        <p:spPr>
          <a:xfrm>
            <a:off x="2455444" y="4262293"/>
            <a:ext cx="1921880" cy="55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900" dirty="0">
                <a:latin typeface="GHEA Grapalat" panose="02000506050000020003" pitchFamily="50" charset="0"/>
              </a:rPr>
              <a:t>G 45.2</a:t>
            </a:r>
            <a:r>
              <a:rPr lang="hy-AM" sz="900" dirty="0">
                <a:latin typeface="GHEA Grapalat" panose="02000506050000020003" pitchFamily="50" charset="0"/>
              </a:rPr>
              <a:t> «Ավտոմեքենաների տեխնիկական սպասարկում և նորոգում»</a:t>
            </a:r>
            <a:endParaRPr lang="en-US" sz="900" dirty="0">
              <a:latin typeface="GHEA Grapalat" panose="02000506050000020003" pitchFamily="50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GHEA Grapalat" panose="02000506050000020003" pitchFamily="50" charset="0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pic>
        <p:nvPicPr>
          <p:cNvPr id="403" name="Picture 2" descr="Equipment Icons - Free SVG &amp; PNG Equipment Images - Noun Project">
            <a:extLst>
              <a:ext uri="{FF2B5EF4-FFF2-40B4-BE49-F238E27FC236}">
                <a16:creationId xmlns:a16="http://schemas.microsoft.com/office/drawing/2014/main" id="{FE9830C2-4838-4A82-8838-20FB275E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8" y="4337186"/>
            <a:ext cx="315905" cy="31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07" b="46812"/>
          <a:stretch/>
        </p:blipFill>
        <p:spPr>
          <a:xfrm>
            <a:off x="4574875" y="764529"/>
            <a:ext cx="4584038" cy="4178710"/>
          </a:xfrm>
          <a:prstGeom prst="rect">
            <a:avLst/>
          </a:prstGeom>
        </p:spPr>
      </p:pic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400446" y="179294"/>
            <a:ext cx="8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400" b="1" dirty="0">
                <a:solidFill>
                  <a:schemeClr val="accent1"/>
                </a:solidFill>
                <a:latin typeface="GHEA Grapalat" panose="02000506050000020003" pitchFamily="50" charset="0"/>
              </a:rPr>
              <a:t>Նպատակային ծրագրի պորտֆելի տարածքային բաշխվածք</a:t>
            </a:r>
            <a:br>
              <a:rPr lang="hy-AM" sz="1400" b="1" dirty="0">
                <a:solidFill>
                  <a:schemeClr val="accent1"/>
                </a:solidFill>
                <a:latin typeface="GHEA Grapalat" panose="02000506050000020003" pitchFamily="50" charset="0"/>
              </a:rPr>
            </a:br>
            <a:r>
              <a:rPr lang="hy-AM" sz="1050" dirty="0">
                <a:solidFill>
                  <a:schemeClr val="accent1"/>
                </a:solidFill>
                <a:latin typeface="GHEA Grapalat" panose="02000506050000020003" pitchFamily="50" charset="0"/>
              </a:rPr>
              <a:t>Հիմնական ակտիվությունը դրսևորվում է Երևան քաղաքում և Կոտայքի մարզում</a:t>
            </a:r>
            <a:endParaRPr sz="1400" dirty="0">
              <a:solidFill>
                <a:schemeClr val="accent1"/>
              </a:solidFill>
              <a:latin typeface="GHEA Grapalat" panose="02000506050000020003" pitchFamily="50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92252" y="2481339"/>
            <a:ext cx="0" cy="249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069392" y="2716757"/>
            <a:ext cx="45719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2252" y="2481339"/>
            <a:ext cx="254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347171" y="2389401"/>
            <a:ext cx="582592" cy="1691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GHEA Grapalat" panose="02000506050000020003" pitchFamily="50" charset="0"/>
              </a:rPr>
              <a:t>64.5</a:t>
            </a:r>
            <a:r>
              <a:rPr lang="ru-RU" sz="800" dirty="0">
                <a:latin typeface="GHEA Grapalat" panose="02000506050000020003" pitchFamily="50" charset="0"/>
              </a:rPr>
              <a:t>%</a:t>
            </a:r>
            <a:endParaRPr lang="en-US" sz="800" dirty="0">
              <a:latin typeface="GHEA Grapalat" panose="02000506050000020003" pitchFamily="50" charset="0"/>
            </a:endParaRPr>
          </a:p>
        </p:txBody>
      </p:sp>
      <p:cxnSp>
        <p:nvCxnSpPr>
          <p:cNvPr id="332" name="Straight Connector 331"/>
          <p:cNvCxnSpPr/>
          <p:nvPr/>
        </p:nvCxnSpPr>
        <p:spPr>
          <a:xfrm>
            <a:off x="6219711" y="1913057"/>
            <a:ext cx="0" cy="249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Oval 332"/>
          <p:cNvSpPr/>
          <p:nvPr/>
        </p:nvSpPr>
        <p:spPr>
          <a:xfrm>
            <a:off x="6198405" y="21560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cxnSp>
        <p:nvCxnSpPr>
          <p:cNvPr id="334" name="Straight Arrow Connector 333"/>
          <p:cNvCxnSpPr/>
          <p:nvPr/>
        </p:nvCxnSpPr>
        <p:spPr>
          <a:xfrm>
            <a:off x="6219711" y="1913057"/>
            <a:ext cx="254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Rectangle 334"/>
          <p:cNvSpPr/>
          <p:nvPr/>
        </p:nvSpPr>
        <p:spPr>
          <a:xfrm>
            <a:off x="6474630" y="1758335"/>
            <a:ext cx="837566" cy="24321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GHEA Grapalat" panose="02000506050000020003" pitchFamily="50" charset="0"/>
              </a:rPr>
              <a:t>1</a:t>
            </a:r>
            <a:r>
              <a:rPr lang="ru-RU" sz="800" dirty="0">
                <a:latin typeface="GHEA Grapalat" panose="02000506050000020003" pitchFamily="50" charset="0"/>
              </a:rPr>
              <a:t>2.</a:t>
            </a:r>
            <a:r>
              <a:rPr lang="en-US" sz="800" dirty="0">
                <a:latin typeface="GHEA Grapalat" panose="02000506050000020003" pitchFamily="50" charset="0"/>
              </a:rPr>
              <a:t>2</a:t>
            </a:r>
            <a:r>
              <a:rPr lang="ru-RU" sz="800" dirty="0">
                <a:latin typeface="GHEA Grapalat" panose="02000506050000020003" pitchFamily="50" charset="0"/>
              </a:rPr>
              <a:t>%</a:t>
            </a:r>
            <a:endParaRPr lang="en-US" sz="800" dirty="0">
              <a:latin typeface="GHEA Grapalat" panose="02000506050000020003" pitchFamily="50" charset="0"/>
            </a:endParaRPr>
          </a:p>
        </p:txBody>
      </p:sp>
      <p:cxnSp>
        <p:nvCxnSpPr>
          <p:cNvPr id="340" name="Straight Connector 339"/>
          <p:cNvCxnSpPr/>
          <p:nvPr/>
        </p:nvCxnSpPr>
        <p:spPr>
          <a:xfrm flipV="1">
            <a:off x="7503633" y="2771332"/>
            <a:ext cx="0" cy="271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Oval 340"/>
          <p:cNvSpPr/>
          <p:nvPr/>
        </p:nvSpPr>
        <p:spPr>
          <a:xfrm>
            <a:off x="7482327" y="2764621"/>
            <a:ext cx="45719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cxnSp>
        <p:nvCxnSpPr>
          <p:cNvPr id="342" name="Straight Arrow Connector 341"/>
          <p:cNvCxnSpPr/>
          <p:nvPr/>
        </p:nvCxnSpPr>
        <p:spPr>
          <a:xfrm>
            <a:off x="7501073" y="3045258"/>
            <a:ext cx="254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Rectangle 342"/>
          <p:cNvSpPr/>
          <p:nvPr/>
        </p:nvSpPr>
        <p:spPr>
          <a:xfrm>
            <a:off x="7755992" y="2976268"/>
            <a:ext cx="582592" cy="1691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GHEA Grapalat" panose="02000506050000020003" pitchFamily="50" charset="0"/>
              </a:rPr>
              <a:t>4.4</a:t>
            </a:r>
            <a:r>
              <a:rPr lang="ru-RU" sz="800" dirty="0">
                <a:latin typeface="GHEA Grapalat" panose="02000506050000020003" pitchFamily="50" charset="0"/>
              </a:rPr>
              <a:t>%</a:t>
            </a:r>
            <a:endParaRPr lang="en-US" sz="800" dirty="0">
              <a:latin typeface="GHEA Grapalat" panose="02000506050000020003" pitchFamily="50" charset="0"/>
            </a:endParaRPr>
          </a:p>
        </p:txBody>
      </p:sp>
      <p:cxnSp>
        <p:nvCxnSpPr>
          <p:cNvPr id="344" name="Straight Connector 343"/>
          <p:cNvCxnSpPr/>
          <p:nvPr/>
        </p:nvCxnSpPr>
        <p:spPr>
          <a:xfrm flipH="1" flipV="1">
            <a:off x="7926282" y="3990037"/>
            <a:ext cx="0" cy="271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Oval 344"/>
          <p:cNvSpPr/>
          <p:nvPr/>
        </p:nvSpPr>
        <p:spPr>
          <a:xfrm flipH="1">
            <a:off x="7904976" y="3983326"/>
            <a:ext cx="45719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cxnSp>
        <p:nvCxnSpPr>
          <p:cNvPr id="346" name="Straight Arrow Connector 345"/>
          <p:cNvCxnSpPr/>
          <p:nvPr/>
        </p:nvCxnSpPr>
        <p:spPr>
          <a:xfrm flipH="1">
            <a:off x="7671363" y="4253478"/>
            <a:ext cx="254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Rectangle 346"/>
          <p:cNvSpPr/>
          <p:nvPr/>
        </p:nvSpPr>
        <p:spPr>
          <a:xfrm flipH="1">
            <a:off x="7088770" y="4152163"/>
            <a:ext cx="582592" cy="1691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800" dirty="0">
                <a:latin typeface="GHEA Grapalat" panose="02000506050000020003" pitchFamily="50" charset="0"/>
              </a:rPr>
              <a:t>3․</a:t>
            </a:r>
            <a:r>
              <a:rPr lang="en-US" sz="800" dirty="0">
                <a:latin typeface="GHEA Grapalat" panose="02000506050000020003" pitchFamily="50" charset="0"/>
              </a:rPr>
              <a:t>5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6273549" y="3164263"/>
            <a:ext cx="0" cy="271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 flipH="1">
            <a:off x="6252243" y="3157552"/>
            <a:ext cx="45719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6018630" y="3427704"/>
            <a:ext cx="254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 flipH="1">
            <a:off x="5436037" y="3326389"/>
            <a:ext cx="582592" cy="1691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GHEA Grapalat" panose="02000506050000020003" pitchFamily="50" charset="0"/>
              </a:rPr>
              <a:t>3.7%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5506142" y="2853884"/>
            <a:ext cx="0" cy="271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 flipH="1">
            <a:off x="5484836" y="2847173"/>
            <a:ext cx="45719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5251223" y="3117325"/>
            <a:ext cx="254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 flipH="1">
            <a:off x="4668630" y="3016010"/>
            <a:ext cx="582592" cy="1691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GHEA Grapalat" panose="02000506050000020003" pitchFamily="50" charset="0"/>
              </a:rPr>
              <a:t>3.8</a:t>
            </a:r>
            <a:r>
              <a:rPr lang="ru-RU" sz="800" dirty="0">
                <a:latin typeface="GHEA Grapalat" panose="02000506050000020003" pitchFamily="50" charset="0"/>
              </a:rPr>
              <a:t>%</a:t>
            </a:r>
            <a:endParaRPr lang="en-US" sz="800" dirty="0">
              <a:latin typeface="GHEA Grapalat" panose="02000506050000020003" pitchFamily="50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105920" y="1055976"/>
            <a:ext cx="0" cy="249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084614" y="129893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5105920" y="1055976"/>
            <a:ext cx="254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360839" y="901254"/>
            <a:ext cx="837566" cy="24321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GHEA Grapalat" panose="02000506050000020003" pitchFamily="50" charset="0"/>
              </a:rPr>
              <a:t>1.7</a:t>
            </a:r>
            <a:r>
              <a:rPr lang="ru-RU" sz="800" dirty="0">
                <a:latin typeface="GHEA Grapalat" panose="02000506050000020003" pitchFamily="50" charset="0"/>
              </a:rPr>
              <a:t>%</a:t>
            </a:r>
            <a:endParaRPr lang="en-US" sz="800" dirty="0">
              <a:latin typeface="GHEA Grapalat" panose="02000506050000020003" pitchFamily="50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0" y="4901413"/>
            <a:ext cx="34876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-813" y="4925853"/>
            <a:ext cx="34884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700" dirty="0">
                <a:latin typeface="GHEA Grapalat" panose="02000506050000020003" pitchFamily="50" charset="0"/>
              </a:rPr>
              <a:t>Հիմնական ակտիվությունը դրսևորվում է Երևան քաղաքում և Կոտայքի մարզում</a:t>
            </a:r>
            <a:endParaRPr lang="en-US" sz="700" dirty="0">
              <a:latin typeface="GHEA Grapalat" panose="02000506050000020003" pitchFamily="50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0723C4-7F2F-5158-4F05-CF8585FDA66C}"/>
              </a:ext>
            </a:extLst>
          </p:cNvPr>
          <p:cNvSpPr/>
          <p:nvPr/>
        </p:nvSpPr>
        <p:spPr>
          <a:xfrm flipH="1">
            <a:off x="5114119" y="2367155"/>
            <a:ext cx="45719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DFD00F-07D9-1BCB-2720-BB6E720C1EAC}"/>
              </a:ext>
            </a:extLst>
          </p:cNvPr>
          <p:cNvCxnSpPr>
            <a:cxnSpLocks/>
          </p:cNvCxnSpPr>
          <p:nvPr/>
        </p:nvCxnSpPr>
        <p:spPr>
          <a:xfrm flipH="1">
            <a:off x="4740450" y="2303046"/>
            <a:ext cx="4013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BD516F6-68CE-4141-E3FC-B6140C8E2DDE}"/>
              </a:ext>
            </a:extLst>
          </p:cNvPr>
          <p:cNvSpPr/>
          <p:nvPr/>
        </p:nvSpPr>
        <p:spPr>
          <a:xfrm flipH="1">
            <a:off x="4157857" y="2201731"/>
            <a:ext cx="582592" cy="1691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GHEA Grapalat" panose="02000506050000020003" pitchFamily="50" charset="0"/>
              </a:rPr>
              <a:t>1.6</a:t>
            </a:r>
            <a:r>
              <a:rPr lang="ru-RU" sz="800" dirty="0">
                <a:latin typeface="GHEA Grapalat" panose="02000506050000020003" pitchFamily="50" charset="0"/>
              </a:rPr>
              <a:t>%</a:t>
            </a:r>
            <a:endParaRPr lang="en-US" sz="800" dirty="0">
              <a:latin typeface="GHEA Grapalat" panose="02000506050000020003" pitchFamily="50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6850F8-6298-CE1E-23DC-8162683F4C02}"/>
              </a:ext>
            </a:extLst>
          </p:cNvPr>
          <p:cNvCxnSpPr>
            <a:cxnSpLocks/>
          </p:cNvCxnSpPr>
          <p:nvPr/>
        </p:nvCxnSpPr>
        <p:spPr>
          <a:xfrm>
            <a:off x="5141825" y="2303046"/>
            <a:ext cx="0" cy="86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F9EBDC-3163-A4D0-9193-DC7575D0F895}"/>
              </a:ext>
            </a:extLst>
          </p:cNvPr>
          <p:cNvCxnSpPr/>
          <p:nvPr/>
        </p:nvCxnSpPr>
        <p:spPr>
          <a:xfrm>
            <a:off x="5697909" y="1436588"/>
            <a:ext cx="0" cy="249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96EF6C5-3A67-03BA-A5C1-7D20064F5E4E}"/>
              </a:ext>
            </a:extLst>
          </p:cNvPr>
          <p:cNvSpPr/>
          <p:nvPr/>
        </p:nvSpPr>
        <p:spPr>
          <a:xfrm>
            <a:off x="5675049" y="1672006"/>
            <a:ext cx="45719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9658F6-1743-2C0E-0AB7-3424DF97B59B}"/>
              </a:ext>
            </a:extLst>
          </p:cNvPr>
          <p:cNvCxnSpPr/>
          <p:nvPr/>
        </p:nvCxnSpPr>
        <p:spPr>
          <a:xfrm>
            <a:off x="5697909" y="1436588"/>
            <a:ext cx="254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8114DDA-4275-0AE1-85C5-3281B5C658DD}"/>
              </a:ext>
            </a:extLst>
          </p:cNvPr>
          <p:cNvSpPr/>
          <p:nvPr/>
        </p:nvSpPr>
        <p:spPr>
          <a:xfrm>
            <a:off x="5952828" y="1344650"/>
            <a:ext cx="582592" cy="1691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800" dirty="0">
                <a:latin typeface="GHEA Grapalat" panose="02000506050000020003" pitchFamily="50" charset="0"/>
              </a:rPr>
              <a:t>1</a:t>
            </a:r>
            <a:r>
              <a:rPr lang="en-US" sz="800" dirty="0">
                <a:latin typeface="GHEA Grapalat" panose="02000506050000020003" pitchFamily="50" charset="0"/>
              </a:rPr>
              <a:t>.3</a:t>
            </a:r>
            <a:r>
              <a:rPr lang="ru-RU" sz="800" dirty="0">
                <a:latin typeface="GHEA Grapalat" panose="02000506050000020003" pitchFamily="50" charset="0"/>
              </a:rPr>
              <a:t>%</a:t>
            </a:r>
            <a:endParaRPr lang="en-US" sz="800" dirty="0">
              <a:latin typeface="GHEA Grapalat" panose="02000506050000020003" pitchFamily="50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DB7485-FDB3-EA08-CC5D-0A9D900682B2}"/>
              </a:ext>
            </a:extLst>
          </p:cNvPr>
          <p:cNvCxnSpPr/>
          <p:nvPr/>
        </p:nvCxnSpPr>
        <p:spPr>
          <a:xfrm>
            <a:off x="6918481" y="1257500"/>
            <a:ext cx="0" cy="249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FF9D66B-668E-7758-80BF-C3A9DD39C5DF}"/>
              </a:ext>
            </a:extLst>
          </p:cNvPr>
          <p:cNvSpPr/>
          <p:nvPr/>
        </p:nvSpPr>
        <p:spPr>
          <a:xfrm>
            <a:off x="6895621" y="1492918"/>
            <a:ext cx="45719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A87CF1-4AC5-5946-19D4-B8B445D2E5DF}"/>
              </a:ext>
            </a:extLst>
          </p:cNvPr>
          <p:cNvCxnSpPr/>
          <p:nvPr/>
        </p:nvCxnSpPr>
        <p:spPr>
          <a:xfrm>
            <a:off x="6918481" y="1257500"/>
            <a:ext cx="254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7B09C11-6D7B-B883-5123-DFFAD99A17DC}"/>
              </a:ext>
            </a:extLst>
          </p:cNvPr>
          <p:cNvSpPr/>
          <p:nvPr/>
        </p:nvSpPr>
        <p:spPr>
          <a:xfrm>
            <a:off x="7173400" y="1165562"/>
            <a:ext cx="582592" cy="1691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latin typeface="GHEA Grapalat" panose="02000506050000020003" pitchFamily="50" charset="0"/>
              </a:rPr>
              <a:t>2.</a:t>
            </a:r>
            <a:r>
              <a:rPr lang="en-US" sz="800" dirty="0">
                <a:latin typeface="GHEA Grapalat" panose="02000506050000020003" pitchFamily="50" charset="0"/>
              </a:rPr>
              <a:t>1</a:t>
            </a:r>
            <a:r>
              <a:rPr lang="ru-RU" sz="800" dirty="0">
                <a:latin typeface="GHEA Grapalat" panose="02000506050000020003" pitchFamily="50" charset="0"/>
              </a:rPr>
              <a:t>%</a:t>
            </a:r>
            <a:endParaRPr lang="en-US" sz="800" dirty="0">
              <a:latin typeface="GHEA Grapalat" panose="02000506050000020003" pitchFamily="50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651495-6C2D-66B4-286B-ECDF324D06F1}"/>
              </a:ext>
            </a:extLst>
          </p:cNvPr>
          <p:cNvCxnSpPr/>
          <p:nvPr/>
        </p:nvCxnSpPr>
        <p:spPr>
          <a:xfrm flipH="1" flipV="1">
            <a:off x="7150541" y="3552893"/>
            <a:ext cx="0" cy="271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007009-3976-5431-C92D-03B36FEE1FBC}"/>
              </a:ext>
            </a:extLst>
          </p:cNvPr>
          <p:cNvCxnSpPr/>
          <p:nvPr/>
        </p:nvCxnSpPr>
        <p:spPr>
          <a:xfrm flipH="1">
            <a:off x="6895622" y="3816334"/>
            <a:ext cx="2549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01100AF-7007-ADF7-69C8-A9CF7CBEA239}"/>
              </a:ext>
            </a:extLst>
          </p:cNvPr>
          <p:cNvSpPr/>
          <p:nvPr/>
        </p:nvSpPr>
        <p:spPr>
          <a:xfrm flipH="1">
            <a:off x="6313029" y="3715019"/>
            <a:ext cx="582592" cy="1691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GHEA Grapalat" panose="02000506050000020003" pitchFamily="50" charset="0"/>
              </a:rPr>
              <a:t>1</a:t>
            </a:r>
            <a:r>
              <a:rPr lang="ru-RU" sz="800" dirty="0">
                <a:latin typeface="GHEA Grapalat" panose="02000506050000020003" pitchFamily="50" charset="0"/>
              </a:rPr>
              <a:t>.</a:t>
            </a:r>
            <a:r>
              <a:rPr lang="en-US" sz="800" dirty="0">
                <a:latin typeface="GHEA Grapalat" panose="02000506050000020003" pitchFamily="50" charset="0"/>
              </a:rPr>
              <a:t>2</a:t>
            </a:r>
            <a:r>
              <a:rPr lang="ru-RU" sz="800" dirty="0">
                <a:latin typeface="GHEA Grapalat" panose="02000506050000020003" pitchFamily="50" charset="0"/>
              </a:rPr>
              <a:t>%</a:t>
            </a:r>
            <a:endParaRPr lang="en-US" sz="800" dirty="0">
              <a:latin typeface="GHEA Grapalat" panose="02000506050000020003" pitchFamily="50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3E1128-DEF4-39AA-2CB6-C4C2324DA096}"/>
              </a:ext>
            </a:extLst>
          </p:cNvPr>
          <p:cNvSpPr/>
          <p:nvPr/>
        </p:nvSpPr>
        <p:spPr>
          <a:xfrm flipH="1">
            <a:off x="7137688" y="3530133"/>
            <a:ext cx="45719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HEA Grapalat" panose="02000506050000020003" pitchFamily="50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93280E-DED3-0CE7-830B-D9902BAF4050}"/>
              </a:ext>
            </a:extLst>
          </p:cNvPr>
          <p:cNvGrpSpPr/>
          <p:nvPr/>
        </p:nvGrpSpPr>
        <p:grpSpPr>
          <a:xfrm>
            <a:off x="7996375" y="56778"/>
            <a:ext cx="1210736" cy="456140"/>
            <a:chOff x="946506" y="1370737"/>
            <a:chExt cx="2022542" cy="76762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0C3F517-9E1A-843C-BB50-17BD08F7A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5761" r="185" b="26230"/>
            <a:stretch/>
          </p:blipFill>
          <p:spPr>
            <a:xfrm>
              <a:off x="946506" y="1370737"/>
              <a:ext cx="451107" cy="451943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E6A5D36-D7C4-278A-CB0C-E3A75A4C3C65}"/>
                </a:ext>
              </a:extLst>
            </p:cNvPr>
            <p:cNvGrpSpPr/>
            <p:nvPr/>
          </p:nvGrpSpPr>
          <p:grpSpPr>
            <a:xfrm flipH="1">
              <a:off x="1471215" y="1397002"/>
              <a:ext cx="45719" cy="741362"/>
              <a:chOff x="1516922" y="1397001"/>
              <a:chExt cx="45719" cy="516822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E1363CB-8C31-68EF-27AE-95680B0CBD59}"/>
                  </a:ext>
                </a:extLst>
              </p:cNvPr>
              <p:cNvSpPr/>
              <p:nvPr/>
            </p:nvSpPr>
            <p:spPr>
              <a:xfrm>
                <a:off x="1516922" y="1397001"/>
                <a:ext cx="45719" cy="172274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62752A0-A147-56BB-EF41-A90FC2231553}"/>
                  </a:ext>
                </a:extLst>
              </p:cNvPr>
              <p:cNvSpPr/>
              <p:nvPr/>
            </p:nvSpPr>
            <p:spPr>
              <a:xfrm>
                <a:off x="1516922" y="1569275"/>
                <a:ext cx="45719" cy="172274"/>
              </a:xfrm>
              <a:prstGeom prst="rect">
                <a:avLst/>
              </a:prstGeom>
              <a:solidFill>
                <a:srgbClr val="001A5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0241C7A-1178-4CDD-5555-3C9DE79B8EB9}"/>
                  </a:ext>
                </a:extLst>
              </p:cNvPr>
              <p:cNvSpPr/>
              <p:nvPr/>
            </p:nvSpPr>
            <p:spPr>
              <a:xfrm>
                <a:off x="1516922" y="1741549"/>
                <a:ext cx="45719" cy="172274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95943" indent="-195943" algn="l" fontAlgn="base">
                  <a:spcBef>
                    <a:spcPts val="300"/>
                  </a:spcBef>
                  <a:spcAft>
                    <a:spcPts val="300"/>
                  </a:spcAft>
                  <a:buClr>
                    <a:srgbClr val="ABCD3A"/>
                  </a:buClr>
                  <a:buSzPct val="90000"/>
                  <a:buFont typeface="Arial" panose="020B0604020202020204" pitchFamily="34" charset="0"/>
                  <a:buChar char="•"/>
                </a:pPr>
                <a:endParaRPr lang="en-US" sz="1200" u="sng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5887262-7EDD-03C2-ED1E-BFDD4B83BD5B}"/>
                </a:ext>
              </a:extLst>
            </p:cNvPr>
            <p:cNvSpPr txBox="1">
              <a:spLocks/>
            </p:cNvSpPr>
            <p:nvPr/>
          </p:nvSpPr>
          <p:spPr>
            <a:xfrm>
              <a:off x="1516935" y="1413454"/>
              <a:ext cx="1452113" cy="3665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100" b="1" kern="1200" cap="all" baseline="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hy-AM" sz="600" b="0" cap="none" dirty="0"/>
                <a:t>Էկոնոմիկայի Նախարարություն</a:t>
              </a:r>
              <a:endParaRPr lang="en-US" sz="600" b="0" cap="none" dirty="0"/>
            </a:p>
          </p:txBody>
        </p:sp>
      </p:grp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471073EB-676F-4A11-AC93-F769B3DE39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066866"/>
              </p:ext>
            </p:extLst>
          </p:nvPr>
        </p:nvGraphicFramePr>
        <p:xfrm>
          <a:off x="0" y="729616"/>
          <a:ext cx="4572000" cy="4083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lat Dashboard Infographics by Slidesgo">
  <a:themeElements>
    <a:clrScheme name="Slidehelper - 006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264653"/>
      </a:accent1>
      <a:accent2>
        <a:srgbClr val="2A9D8F"/>
      </a:accent2>
      <a:accent3>
        <a:srgbClr val="E9C46A"/>
      </a:accent3>
      <a:accent4>
        <a:srgbClr val="F4A261"/>
      </a:accent4>
      <a:accent5>
        <a:srgbClr val="E76F51"/>
      </a:accent5>
      <a:accent6>
        <a:srgbClr val="BFBFBF"/>
      </a:accent6>
      <a:hlink>
        <a:srgbClr val="264653"/>
      </a:hlink>
      <a:folHlink>
        <a:srgbClr val="2A9D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</TotalTime>
  <Words>473</Words>
  <Application>Microsoft Office PowerPoint</Application>
  <PresentationFormat>On-screen Show (16:9)</PresentationFormat>
  <Paragraphs>125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GHEA Grapalat</vt:lpstr>
      <vt:lpstr>Fira Sans Extra Condensed SemiBold</vt:lpstr>
      <vt:lpstr>Arial</vt:lpstr>
      <vt:lpstr>Roboto</vt:lpstr>
      <vt:lpstr>Flat Dashboard Infographics by Slidesgo</vt:lpstr>
      <vt:lpstr>Տնտեսության արդիականացման նպատակային ծրագրի պայմաններ</vt:lpstr>
      <vt:lpstr>Նպատակային ծրագրի պորտֆելի ընդհանուր վիճակագրություն  ծրագրի մեկնարկից հուլիսի 1-ի դրությամբ</vt:lpstr>
      <vt:lpstr>Նպատակային ծրագրի շրջանակներում ձևավորված տարեկան միջին տոկոսադրույքը և 1 վարկի/լիզինգի միջին պայմանագրային արժեքը</vt:lpstr>
      <vt:lpstr>PowerPoint Presentation</vt:lpstr>
      <vt:lpstr>Միջոցառման պորտֆելի ոլորտային բաշխվածք</vt:lpstr>
      <vt:lpstr>Նպատակային ծրագրի պորտֆելի տարածքային բաշխվածք Հիմնական ակտիվությունը դրսևորվում է Երևան քաղաքում և Կոտայքի մարզում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Flat Dashboard Infographics</dc:title>
  <dc:creator>Tamara V. Sargsyan</dc:creator>
  <cp:lastModifiedBy>Tamie Sargsyan</cp:lastModifiedBy>
  <cp:revision>110</cp:revision>
  <dcterms:modified xsi:type="dcterms:W3CDTF">2024-08-06T08:41:13Z</dcterms:modified>
  <cp:keywords>https://mul2-mineconomy.gov.am/tasks/681931/oneclick/infographic.pptx?token=88ba83de8382576bc53fac7d7ad894fb</cp:keywords>
</cp:coreProperties>
</file>